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notesSlides/notesSlide9.xml" ContentType="application/vnd.openxmlformats-officedocument.presentationml.notesSlide+xml"/>
  <Override PartName="/ppt/tags/tag23.xml" ContentType="application/vnd.openxmlformats-officedocument.presentationml.tags+xml"/>
  <Override PartName="/ppt/notesSlides/notesSlide10.xml" ContentType="application/vnd.openxmlformats-officedocument.presentationml.notesSlide+xml"/>
  <Override PartName="/ppt/tags/tag24.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12" r:id="rId2"/>
  </p:sldMasterIdLst>
  <p:notesMasterIdLst>
    <p:notesMasterId r:id="rId28"/>
  </p:notesMasterIdLst>
  <p:sldIdLst>
    <p:sldId id="276" r:id="rId3"/>
    <p:sldId id="277" r:id="rId4"/>
    <p:sldId id="646" r:id="rId5"/>
    <p:sldId id="647" r:id="rId6"/>
    <p:sldId id="282" r:id="rId7"/>
    <p:sldId id="635" r:id="rId8"/>
    <p:sldId id="636" r:id="rId9"/>
    <p:sldId id="634" r:id="rId10"/>
    <p:sldId id="637" r:id="rId11"/>
    <p:sldId id="640" r:id="rId12"/>
    <p:sldId id="641" r:id="rId13"/>
    <p:sldId id="639" r:id="rId14"/>
    <p:sldId id="642" r:id="rId15"/>
    <p:sldId id="643" r:id="rId16"/>
    <p:sldId id="638" r:id="rId17"/>
    <p:sldId id="579" r:id="rId18"/>
    <p:sldId id="645" r:id="rId19"/>
    <p:sldId id="618" r:id="rId20"/>
    <p:sldId id="619" r:id="rId21"/>
    <p:sldId id="620" r:id="rId22"/>
    <p:sldId id="648" r:id="rId23"/>
    <p:sldId id="649" r:id="rId24"/>
    <p:sldId id="650" r:id="rId25"/>
    <p:sldId id="651" r:id="rId26"/>
    <p:sldId id="617" r:id="rId27"/>
  </p:sldIdLst>
  <p:sldSz cx="12192000" cy="6858000"/>
  <p:notesSz cx="6858000" cy="9144000"/>
  <p:custDataLst>
    <p:tags r:id="rId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6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5706" autoAdjust="0"/>
  </p:normalViewPr>
  <p:slideViewPr>
    <p:cSldViewPr snapToGrid="0">
      <p:cViewPr varScale="1">
        <p:scale>
          <a:sx n="91" d="100"/>
          <a:sy n="91" d="100"/>
        </p:scale>
        <p:origin x="293"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4315E-AA88-4C4F-BC7F-691CB14FAFBC}" type="datetimeFigureOut">
              <a:rPr lang="zh-CN" altLang="en-US" smtClean="0"/>
              <a:t>2025/12/17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8D1EEC-C44F-4BFC-84C2-8741EE48D1A9}" type="slidenum">
              <a:rPr lang="zh-CN" altLang="en-US" smtClean="0"/>
              <a:t>‹#›</a:t>
            </a:fld>
            <a:endParaRPr lang="zh-CN" altLang="en-US"/>
          </a:p>
        </p:txBody>
      </p:sp>
    </p:spTree>
    <p:extLst>
      <p:ext uri="{BB962C8B-B14F-4D97-AF65-F5344CB8AC3E}">
        <p14:creationId xmlns:p14="http://schemas.microsoft.com/office/powerpoint/2010/main" val="1511828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48D1EEC-C44F-4BFC-84C2-8741EE48D1A9}" type="slidenum">
              <a:rPr lang="zh-CN" altLang="en-US" smtClean="0"/>
              <a:t>1</a:t>
            </a:fld>
            <a:endParaRPr lang="zh-CN" altLang="en-US"/>
          </a:p>
        </p:txBody>
      </p:sp>
    </p:spTree>
    <p:extLst>
      <p:ext uri="{BB962C8B-B14F-4D97-AF65-F5344CB8AC3E}">
        <p14:creationId xmlns:p14="http://schemas.microsoft.com/office/powerpoint/2010/main" val="2446565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11162-8523-581F-674D-7FF6FA3488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4DF770-D9F1-7A20-84DC-434D099F4B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9971E8-65E0-5990-D49B-F5666FE327E4}"/>
              </a:ext>
            </a:extLst>
          </p:cNvPr>
          <p:cNvSpPr>
            <a:spLocks noGrp="1"/>
          </p:cNvSpPr>
          <p:nvPr>
            <p:ph type="body" idx="1"/>
          </p:nvPr>
        </p:nvSpPr>
        <p:spPr/>
        <p:txBody>
          <a:bodyPr/>
          <a:lstStyle/>
          <a:p>
            <a:r>
              <a:rPr lang="en-US" altLang="zh-CN"/>
              <a:t>3e0224fb-c018-4570-962c-dcfc127225c3.source.default.zh-Hans</a:t>
            </a:r>
            <a:endParaRPr lang="zh-CN" altLang="en-US"/>
          </a:p>
        </p:txBody>
      </p:sp>
      <p:sp>
        <p:nvSpPr>
          <p:cNvPr id="4" name="灯片编号占位符 3">
            <a:extLst>
              <a:ext uri="{FF2B5EF4-FFF2-40B4-BE49-F238E27FC236}">
                <a16:creationId xmlns:a16="http://schemas.microsoft.com/office/drawing/2014/main" id="{DDF2054F-213C-6C3D-6522-771BFC447B62}"/>
              </a:ext>
            </a:extLst>
          </p:cNvPr>
          <p:cNvSpPr>
            <a:spLocks noGrp="1"/>
          </p:cNvSpPr>
          <p:nvPr>
            <p:ph type="sldNum" sz="quarter" idx="5"/>
          </p:nvPr>
        </p:nvSpPr>
        <p:spPr/>
        <p:txBody>
          <a:bodyPr/>
          <a:lstStyle/>
          <a:p>
            <a:fld id="{A3ED8765-8EF3-408C-9341-152904E414ED}" type="slidenum">
              <a:rPr lang="zh-CN" altLang="en-US" smtClean="0"/>
              <a:t>24</a:t>
            </a:fld>
            <a:endParaRPr lang="zh-CN" altLang="en-US"/>
          </a:p>
        </p:txBody>
      </p:sp>
    </p:spTree>
    <p:extLst>
      <p:ext uri="{BB962C8B-B14F-4D97-AF65-F5344CB8AC3E}">
        <p14:creationId xmlns:p14="http://schemas.microsoft.com/office/powerpoint/2010/main" val="539603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48D1EEC-C44F-4BFC-84C2-8741EE48D1A9}" type="slidenum">
              <a:rPr lang="zh-CN" altLang="en-US" smtClean="0"/>
              <a:t>25</a:t>
            </a:fld>
            <a:endParaRPr lang="zh-CN" altLang="en-US"/>
          </a:p>
        </p:txBody>
      </p:sp>
    </p:spTree>
    <p:extLst>
      <p:ext uri="{BB962C8B-B14F-4D97-AF65-F5344CB8AC3E}">
        <p14:creationId xmlns:p14="http://schemas.microsoft.com/office/powerpoint/2010/main" val="1277845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48D1EEC-C44F-4BFC-84C2-8741EE48D1A9}" type="slidenum">
              <a:rPr lang="zh-CN" altLang="en-US" smtClean="0"/>
              <a:t>2</a:t>
            </a:fld>
            <a:endParaRPr lang="zh-CN" altLang="en-US"/>
          </a:p>
        </p:txBody>
      </p:sp>
    </p:spTree>
    <p:extLst>
      <p:ext uri="{BB962C8B-B14F-4D97-AF65-F5344CB8AC3E}">
        <p14:creationId xmlns:p14="http://schemas.microsoft.com/office/powerpoint/2010/main" val="2946033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8C82E-68BB-0A91-4E9F-30A7D7F1AF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7C2E87-5423-D869-3173-FEB8175238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91D34F8-FD45-EE55-8459-B121EACF1DE5}"/>
              </a:ext>
            </a:extLst>
          </p:cNvPr>
          <p:cNvSpPr>
            <a:spLocks noGrp="1"/>
          </p:cNvSpPr>
          <p:nvPr>
            <p:ph type="body" idx="1"/>
          </p:nvPr>
        </p:nvSpPr>
        <p:spPr/>
        <p:txBody>
          <a:bodyPr/>
          <a:lstStyle/>
          <a:p>
            <a:r>
              <a:rPr lang="en-US" altLang="zh-CN"/>
              <a:t>3e0224fb-c018-4570-962c-dcfc127225c3.source.default.zh-Hans</a:t>
            </a:r>
            <a:endParaRPr lang="zh-CN" altLang="en-US"/>
          </a:p>
        </p:txBody>
      </p:sp>
      <p:sp>
        <p:nvSpPr>
          <p:cNvPr id="4" name="灯片编号占位符 3">
            <a:extLst>
              <a:ext uri="{FF2B5EF4-FFF2-40B4-BE49-F238E27FC236}">
                <a16:creationId xmlns:a16="http://schemas.microsoft.com/office/drawing/2014/main" id="{E29ADDCC-3518-FBF0-8006-EDBF497662B1}"/>
              </a:ext>
            </a:extLst>
          </p:cNvPr>
          <p:cNvSpPr>
            <a:spLocks noGrp="1"/>
          </p:cNvSpPr>
          <p:nvPr>
            <p:ph type="sldNum" sz="quarter" idx="5"/>
          </p:nvPr>
        </p:nvSpPr>
        <p:spPr/>
        <p:txBody>
          <a:bodyPr/>
          <a:lstStyle/>
          <a:p>
            <a:fld id="{A3ED8765-8EF3-408C-9341-152904E414ED}" type="slidenum">
              <a:rPr lang="zh-CN" altLang="en-US" smtClean="0"/>
              <a:t>3</a:t>
            </a:fld>
            <a:endParaRPr lang="zh-CN" altLang="en-US"/>
          </a:p>
        </p:txBody>
      </p:sp>
    </p:spTree>
    <p:extLst>
      <p:ext uri="{BB962C8B-B14F-4D97-AF65-F5344CB8AC3E}">
        <p14:creationId xmlns:p14="http://schemas.microsoft.com/office/powerpoint/2010/main" val="2381597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6C96A-2616-1840-CBCB-F926382AA4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63C5ED-BEF9-E8B3-D6B4-67EEB32C41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C916C1-E29B-31B2-3283-0E293C635943}"/>
              </a:ext>
            </a:extLst>
          </p:cNvPr>
          <p:cNvSpPr>
            <a:spLocks noGrp="1"/>
          </p:cNvSpPr>
          <p:nvPr>
            <p:ph type="body" idx="1"/>
          </p:nvPr>
        </p:nvSpPr>
        <p:spPr/>
        <p:txBody>
          <a:bodyPr/>
          <a:lstStyle/>
          <a:p>
            <a:r>
              <a:rPr lang="en-US" altLang="zh-CN"/>
              <a:t>3e0224fb-c018-4570-962c-dcfc127225c3.source.default.zh-Hans</a:t>
            </a:r>
            <a:endParaRPr lang="zh-CN" altLang="en-US"/>
          </a:p>
        </p:txBody>
      </p:sp>
      <p:sp>
        <p:nvSpPr>
          <p:cNvPr id="4" name="灯片编号占位符 3">
            <a:extLst>
              <a:ext uri="{FF2B5EF4-FFF2-40B4-BE49-F238E27FC236}">
                <a16:creationId xmlns:a16="http://schemas.microsoft.com/office/drawing/2014/main" id="{E4F3991A-15A4-1B91-F5C4-0573118253B1}"/>
              </a:ext>
            </a:extLst>
          </p:cNvPr>
          <p:cNvSpPr>
            <a:spLocks noGrp="1"/>
          </p:cNvSpPr>
          <p:nvPr>
            <p:ph type="sldNum" sz="quarter" idx="5"/>
          </p:nvPr>
        </p:nvSpPr>
        <p:spPr/>
        <p:txBody>
          <a:bodyPr/>
          <a:lstStyle/>
          <a:p>
            <a:fld id="{A3ED8765-8EF3-408C-9341-152904E414ED}" type="slidenum">
              <a:rPr lang="zh-CN" altLang="en-US" smtClean="0"/>
              <a:t>4</a:t>
            </a:fld>
            <a:endParaRPr lang="zh-CN" altLang="en-US"/>
          </a:p>
        </p:txBody>
      </p:sp>
    </p:spTree>
    <p:extLst>
      <p:ext uri="{BB962C8B-B14F-4D97-AF65-F5344CB8AC3E}">
        <p14:creationId xmlns:p14="http://schemas.microsoft.com/office/powerpoint/2010/main" val="1147672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3e0224fb-c018-4570-962c-dcfc127225c3.source.default.zh-Hans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16</a:t>
            </a:fld>
            <a:endParaRPr lang="zh-CN" altLang="en-US"/>
          </a:p>
        </p:txBody>
      </p:sp>
    </p:spTree>
    <p:extLst>
      <p:ext uri="{BB962C8B-B14F-4D97-AF65-F5344CB8AC3E}">
        <p14:creationId xmlns:p14="http://schemas.microsoft.com/office/powerpoint/2010/main" val="298234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BD914-787A-77AA-4702-49E3EFC117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418674-A0CB-0031-74E3-2C37EE9F0B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9F79A2-41D3-9463-5260-C4FC336B9387}"/>
              </a:ext>
            </a:extLst>
          </p:cNvPr>
          <p:cNvSpPr>
            <a:spLocks noGrp="1"/>
          </p:cNvSpPr>
          <p:nvPr>
            <p:ph type="body" idx="1"/>
          </p:nvPr>
        </p:nvSpPr>
        <p:spPr/>
        <p:txBody>
          <a:bodyPr/>
          <a:lstStyle/>
          <a:p>
            <a:r>
              <a:rPr lang="en-US" altLang="zh-CN"/>
              <a:t>3e0224fb-c018-4570-962c-dcfc127225c3.source.default.zh-Hans</a:t>
            </a:r>
            <a:endParaRPr lang="zh-CN" altLang="en-US"/>
          </a:p>
        </p:txBody>
      </p:sp>
      <p:sp>
        <p:nvSpPr>
          <p:cNvPr id="4" name="灯片编号占位符 3">
            <a:extLst>
              <a:ext uri="{FF2B5EF4-FFF2-40B4-BE49-F238E27FC236}">
                <a16:creationId xmlns:a16="http://schemas.microsoft.com/office/drawing/2014/main" id="{2136E3FF-EE7B-F5F8-1537-22FA57707FC2}"/>
              </a:ext>
            </a:extLst>
          </p:cNvPr>
          <p:cNvSpPr>
            <a:spLocks noGrp="1"/>
          </p:cNvSpPr>
          <p:nvPr>
            <p:ph type="sldNum" sz="quarter" idx="5"/>
          </p:nvPr>
        </p:nvSpPr>
        <p:spPr/>
        <p:txBody>
          <a:bodyPr/>
          <a:lstStyle/>
          <a:p>
            <a:fld id="{A3ED8765-8EF3-408C-9341-152904E414ED}" type="slidenum">
              <a:rPr lang="zh-CN" altLang="en-US" smtClean="0"/>
              <a:t>17</a:t>
            </a:fld>
            <a:endParaRPr lang="zh-CN" altLang="en-US"/>
          </a:p>
        </p:txBody>
      </p:sp>
    </p:spTree>
    <p:extLst>
      <p:ext uri="{BB962C8B-B14F-4D97-AF65-F5344CB8AC3E}">
        <p14:creationId xmlns:p14="http://schemas.microsoft.com/office/powerpoint/2010/main" val="3635273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C8E7A-F32D-1EE5-2DD3-330A89B063D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ABE70BB-6EB0-DF13-3B39-35E75CFB94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C57E09-F694-19F9-B711-12E5EE153031}"/>
              </a:ext>
            </a:extLst>
          </p:cNvPr>
          <p:cNvSpPr>
            <a:spLocks noGrp="1"/>
          </p:cNvSpPr>
          <p:nvPr>
            <p:ph type="body" idx="1"/>
          </p:nvPr>
        </p:nvSpPr>
        <p:spPr/>
        <p:txBody>
          <a:bodyPr/>
          <a:lstStyle/>
          <a:p>
            <a:r>
              <a:rPr lang="en-US" altLang="zh-CN"/>
              <a:t>3e0224fb-c018-4570-962c-dcfc127225c3.source.default.zh-Hans</a:t>
            </a:r>
            <a:endParaRPr lang="zh-CN" altLang="en-US"/>
          </a:p>
        </p:txBody>
      </p:sp>
      <p:sp>
        <p:nvSpPr>
          <p:cNvPr id="4" name="灯片编号占位符 3">
            <a:extLst>
              <a:ext uri="{FF2B5EF4-FFF2-40B4-BE49-F238E27FC236}">
                <a16:creationId xmlns:a16="http://schemas.microsoft.com/office/drawing/2014/main" id="{6D630F79-A3C3-9030-1C31-754A06727F69}"/>
              </a:ext>
            </a:extLst>
          </p:cNvPr>
          <p:cNvSpPr>
            <a:spLocks noGrp="1"/>
          </p:cNvSpPr>
          <p:nvPr>
            <p:ph type="sldNum" sz="quarter" idx="5"/>
          </p:nvPr>
        </p:nvSpPr>
        <p:spPr/>
        <p:txBody>
          <a:bodyPr/>
          <a:lstStyle/>
          <a:p>
            <a:fld id="{A3ED8765-8EF3-408C-9341-152904E414ED}" type="slidenum">
              <a:rPr lang="zh-CN" altLang="en-US" smtClean="0"/>
              <a:t>21</a:t>
            </a:fld>
            <a:endParaRPr lang="zh-CN" altLang="en-US"/>
          </a:p>
        </p:txBody>
      </p:sp>
    </p:spTree>
    <p:extLst>
      <p:ext uri="{BB962C8B-B14F-4D97-AF65-F5344CB8AC3E}">
        <p14:creationId xmlns:p14="http://schemas.microsoft.com/office/powerpoint/2010/main" val="1852258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2EE79-4C10-5E45-7F72-F4212D733D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E135F6-2181-89FB-DB36-CD23FA84E99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2EAC0A-BACA-5C79-577E-95B8B05E61A0}"/>
              </a:ext>
            </a:extLst>
          </p:cNvPr>
          <p:cNvSpPr>
            <a:spLocks noGrp="1"/>
          </p:cNvSpPr>
          <p:nvPr>
            <p:ph type="body" idx="1"/>
          </p:nvPr>
        </p:nvSpPr>
        <p:spPr/>
        <p:txBody>
          <a:bodyPr/>
          <a:lstStyle/>
          <a:p>
            <a:r>
              <a:rPr lang="en-US" altLang="zh-CN"/>
              <a:t>3e0224fb-c018-4570-962c-dcfc127225c3.source.default.zh-Hans</a:t>
            </a:r>
            <a:endParaRPr lang="zh-CN" altLang="en-US"/>
          </a:p>
        </p:txBody>
      </p:sp>
      <p:sp>
        <p:nvSpPr>
          <p:cNvPr id="4" name="灯片编号占位符 3">
            <a:extLst>
              <a:ext uri="{FF2B5EF4-FFF2-40B4-BE49-F238E27FC236}">
                <a16:creationId xmlns:a16="http://schemas.microsoft.com/office/drawing/2014/main" id="{5D649A5D-7095-E55C-654A-45B8E7A1A7D1}"/>
              </a:ext>
            </a:extLst>
          </p:cNvPr>
          <p:cNvSpPr>
            <a:spLocks noGrp="1"/>
          </p:cNvSpPr>
          <p:nvPr>
            <p:ph type="sldNum" sz="quarter" idx="5"/>
          </p:nvPr>
        </p:nvSpPr>
        <p:spPr/>
        <p:txBody>
          <a:bodyPr/>
          <a:lstStyle/>
          <a:p>
            <a:fld id="{A3ED8765-8EF3-408C-9341-152904E414ED}" type="slidenum">
              <a:rPr lang="zh-CN" altLang="en-US" smtClean="0"/>
              <a:t>22</a:t>
            </a:fld>
            <a:endParaRPr lang="zh-CN" altLang="en-US"/>
          </a:p>
        </p:txBody>
      </p:sp>
    </p:spTree>
    <p:extLst>
      <p:ext uri="{BB962C8B-B14F-4D97-AF65-F5344CB8AC3E}">
        <p14:creationId xmlns:p14="http://schemas.microsoft.com/office/powerpoint/2010/main" val="508924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E7085-88A5-936F-225E-C9C48BE8F4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677B9BB-D80E-28DB-E571-1797AE12BE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EA480A4-8D08-F927-2407-49B33DD7554A}"/>
              </a:ext>
            </a:extLst>
          </p:cNvPr>
          <p:cNvSpPr>
            <a:spLocks noGrp="1"/>
          </p:cNvSpPr>
          <p:nvPr>
            <p:ph type="body" idx="1"/>
          </p:nvPr>
        </p:nvSpPr>
        <p:spPr/>
        <p:txBody>
          <a:bodyPr/>
          <a:lstStyle/>
          <a:p>
            <a:r>
              <a:rPr lang="en-US" altLang="zh-CN"/>
              <a:t>3e0224fb-c018-4570-962c-dcfc127225c3.source.default.zh-Hans</a:t>
            </a:r>
            <a:endParaRPr lang="zh-CN" altLang="en-US"/>
          </a:p>
        </p:txBody>
      </p:sp>
      <p:sp>
        <p:nvSpPr>
          <p:cNvPr id="4" name="灯片编号占位符 3">
            <a:extLst>
              <a:ext uri="{FF2B5EF4-FFF2-40B4-BE49-F238E27FC236}">
                <a16:creationId xmlns:a16="http://schemas.microsoft.com/office/drawing/2014/main" id="{221D31A1-B400-0AF8-7595-7B24E09DB2C4}"/>
              </a:ext>
            </a:extLst>
          </p:cNvPr>
          <p:cNvSpPr>
            <a:spLocks noGrp="1"/>
          </p:cNvSpPr>
          <p:nvPr>
            <p:ph type="sldNum" sz="quarter" idx="5"/>
          </p:nvPr>
        </p:nvSpPr>
        <p:spPr/>
        <p:txBody>
          <a:bodyPr/>
          <a:lstStyle/>
          <a:p>
            <a:fld id="{A3ED8765-8EF3-408C-9341-152904E414ED}" type="slidenum">
              <a:rPr lang="zh-CN" altLang="en-US" smtClean="0"/>
              <a:t>23</a:t>
            </a:fld>
            <a:endParaRPr lang="zh-CN" altLang="en-US"/>
          </a:p>
        </p:txBody>
      </p:sp>
    </p:spTree>
    <p:extLst>
      <p:ext uri="{BB962C8B-B14F-4D97-AF65-F5344CB8AC3E}">
        <p14:creationId xmlns:p14="http://schemas.microsoft.com/office/powerpoint/2010/main" val="2331407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更多资源下载：https://www.58pic.com/u/61536760" hidden="1">
            <a:extLst>
              <a:ext uri="{FF2B5EF4-FFF2-40B4-BE49-F238E27FC236}">
                <a16:creationId xmlns:a16="http://schemas.microsoft.com/office/drawing/2014/main" id="{A40ECCD6-BC05-4722-B6B6-C3135ABE5BE2}"/>
              </a:ext>
            </a:extLst>
          </p:cNvPr>
          <p:cNvSpPr txBox="1"/>
          <p:nvPr userDrawn="1"/>
        </p:nvSpPr>
        <p:spPr>
          <a:xfrm>
            <a:off x="-32063823" y="5259227"/>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3" name="更多资源下载：https://www.58pic.com/u/61536760" hidden="1">
            <a:extLst>
              <a:ext uri="{FF2B5EF4-FFF2-40B4-BE49-F238E27FC236}">
                <a16:creationId xmlns:a16="http://schemas.microsoft.com/office/drawing/2014/main" id="{C601F188-D72C-4D4B-9F32-8A9536FA8516}"/>
              </a:ext>
            </a:extLst>
          </p:cNvPr>
          <p:cNvSpPr/>
          <p:nvPr userDrawn="1"/>
        </p:nvSpPr>
        <p:spPr>
          <a:xfrm>
            <a:off x="-15098004" y="6488668"/>
            <a:ext cx="1197764" cy="369332"/>
          </a:xfrm>
          <a:prstGeom prst="rect">
            <a:avLst/>
          </a:prstGeom>
        </p:spPr>
        <p:txBody>
          <a:bodyPr wrap="none">
            <a:normAutofit/>
          </a:bodyPr>
          <a:lstStyle/>
          <a:p>
            <a:r>
              <a:rPr lang="vi-VN" altLang="vi-VN">
                <a:solidFill>
                  <a:srgbClr val="E6E6E6"/>
                </a:solidFill>
                <a:latin typeface="Noto Sans"/>
                <a:ea typeface="Noto Sans"/>
              </a:rPr>
              <a:t>61536760</a:t>
            </a:r>
            <a:endParaRPr lang="zh-CN" altLang="en-US">
              <a:solidFill>
                <a:srgbClr val="E6E6E6"/>
              </a:solidFill>
            </a:endParaRPr>
          </a:p>
        </p:txBody>
      </p:sp>
    </p:spTree>
    <p:extLst>
      <p:ext uri="{BB962C8B-B14F-4D97-AF65-F5344CB8AC3E}">
        <p14:creationId xmlns:p14="http://schemas.microsoft.com/office/powerpoint/2010/main" val="99624684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08163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50369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仅标题">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B98E364A-159D-4D73-871E-673F0030F0D4}"/>
              </a:ext>
            </a:extLst>
          </p:cNvPr>
          <p:cNvSpPr>
            <a:spLocks noGrp="1"/>
          </p:cNvSpPr>
          <p:nvPr>
            <p:ph type="pic" sz="quarter" idx="10"/>
          </p:nvPr>
        </p:nvSpPr>
        <p:spPr>
          <a:xfrm>
            <a:off x="3238500" y="1828800"/>
            <a:ext cx="895350" cy="552450"/>
          </a:xfrm>
          <a:prstGeom prst="rect">
            <a:avLst/>
          </a:prstGeom>
          <a:solidFill>
            <a:schemeClr val="accent6"/>
          </a:solidFill>
        </p:spPr>
        <p:txBody>
          <a:bodyPr/>
          <a:lstStyle/>
          <a:p>
            <a:endParaRPr lang="zh-CN" altLang="en-US"/>
          </a:p>
        </p:txBody>
      </p:sp>
      <p:sp>
        <p:nvSpPr>
          <p:cNvPr id="9" name="图片占位符 6">
            <a:extLst>
              <a:ext uri="{FF2B5EF4-FFF2-40B4-BE49-F238E27FC236}">
                <a16:creationId xmlns:a16="http://schemas.microsoft.com/office/drawing/2014/main" id="{D5374E0E-77A6-4321-B85C-54C41FD7379F}"/>
              </a:ext>
            </a:extLst>
          </p:cNvPr>
          <p:cNvSpPr>
            <a:spLocks noGrp="1"/>
          </p:cNvSpPr>
          <p:nvPr>
            <p:ph type="pic" sz="quarter" idx="11"/>
          </p:nvPr>
        </p:nvSpPr>
        <p:spPr>
          <a:xfrm>
            <a:off x="3238500" y="3101270"/>
            <a:ext cx="895350" cy="552450"/>
          </a:xfrm>
          <a:prstGeom prst="rect">
            <a:avLst/>
          </a:prstGeom>
          <a:solidFill>
            <a:schemeClr val="accent6"/>
          </a:solidFill>
        </p:spPr>
        <p:txBody>
          <a:bodyPr/>
          <a:lstStyle/>
          <a:p>
            <a:endParaRPr lang="zh-CN" altLang="en-US"/>
          </a:p>
        </p:txBody>
      </p:sp>
      <p:sp>
        <p:nvSpPr>
          <p:cNvPr id="10" name="图片占位符 6">
            <a:extLst>
              <a:ext uri="{FF2B5EF4-FFF2-40B4-BE49-F238E27FC236}">
                <a16:creationId xmlns:a16="http://schemas.microsoft.com/office/drawing/2014/main" id="{2E547406-A2D5-4BDA-9C61-8BA5B782D3FE}"/>
              </a:ext>
            </a:extLst>
          </p:cNvPr>
          <p:cNvSpPr>
            <a:spLocks noGrp="1"/>
          </p:cNvSpPr>
          <p:nvPr>
            <p:ph type="pic" sz="quarter" idx="12"/>
          </p:nvPr>
        </p:nvSpPr>
        <p:spPr>
          <a:xfrm>
            <a:off x="3238500" y="4373740"/>
            <a:ext cx="895350" cy="552450"/>
          </a:xfrm>
          <a:prstGeom prst="rect">
            <a:avLst/>
          </a:prstGeom>
          <a:solidFill>
            <a:schemeClr val="accent6"/>
          </a:solidFill>
        </p:spPr>
        <p:txBody>
          <a:bodyPr/>
          <a:lstStyle/>
          <a:p>
            <a:endParaRPr lang="zh-CN" altLang="en-US"/>
          </a:p>
        </p:txBody>
      </p:sp>
      <p:sp>
        <p:nvSpPr>
          <p:cNvPr id="11" name="图片占位符 6">
            <a:extLst>
              <a:ext uri="{FF2B5EF4-FFF2-40B4-BE49-F238E27FC236}">
                <a16:creationId xmlns:a16="http://schemas.microsoft.com/office/drawing/2014/main" id="{C269F186-A69E-4C37-8E92-B831F4DE7C94}"/>
              </a:ext>
            </a:extLst>
          </p:cNvPr>
          <p:cNvSpPr>
            <a:spLocks noGrp="1"/>
          </p:cNvSpPr>
          <p:nvPr>
            <p:ph type="pic" sz="quarter" idx="13"/>
          </p:nvPr>
        </p:nvSpPr>
        <p:spPr>
          <a:xfrm>
            <a:off x="3238500" y="5646209"/>
            <a:ext cx="895350" cy="552450"/>
          </a:xfrm>
          <a:prstGeom prst="rect">
            <a:avLst/>
          </a:prstGeom>
          <a:solidFill>
            <a:schemeClr val="accent6"/>
          </a:solidFill>
        </p:spPr>
        <p:txBody>
          <a:bodyPr/>
          <a:lstStyle/>
          <a:p>
            <a:endParaRPr lang="zh-CN" altLang="en-US"/>
          </a:p>
        </p:txBody>
      </p:sp>
    </p:spTree>
    <p:extLst>
      <p:ext uri="{BB962C8B-B14F-4D97-AF65-F5344CB8AC3E}">
        <p14:creationId xmlns:p14="http://schemas.microsoft.com/office/powerpoint/2010/main" val="4815432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仅标题">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D0FFA51B-3B27-4EB0-B617-B675C7349D44}"/>
              </a:ext>
            </a:extLst>
          </p:cNvPr>
          <p:cNvSpPr>
            <a:spLocks noGrp="1"/>
          </p:cNvSpPr>
          <p:nvPr>
            <p:ph type="pic" sz="quarter" idx="10"/>
          </p:nvPr>
        </p:nvSpPr>
        <p:spPr>
          <a:xfrm>
            <a:off x="7829550" y="1714500"/>
            <a:ext cx="2514600" cy="1733550"/>
          </a:xfrm>
          <a:prstGeom prst="rect">
            <a:avLst/>
          </a:prstGeom>
          <a:solidFill>
            <a:schemeClr val="accent3"/>
          </a:solidFill>
        </p:spPr>
        <p:txBody>
          <a:bodyPr/>
          <a:lstStyle/>
          <a:p>
            <a:endParaRPr lang="zh-CN" altLang="en-US"/>
          </a:p>
        </p:txBody>
      </p:sp>
      <p:sp>
        <p:nvSpPr>
          <p:cNvPr id="4" name="图片占位符 2">
            <a:extLst>
              <a:ext uri="{FF2B5EF4-FFF2-40B4-BE49-F238E27FC236}">
                <a16:creationId xmlns:a16="http://schemas.microsoft.com/office/drawing/2014/main" id="{608F0E44-88D7-4969-9724-D1C589078536}"/>
              </a:ext>
            </a:extLst>
          </p:cNvPr>
          <p:cNvSpPr>
            <a:spLocks noGrp="1"/>
          </p:cNvSpPr>
          <p:nvPr>
            <p:ph type="pic" sz="quarter" idx="11"/>
          </p:nvPr>
        </p:nvSpPr>
        <p:spPr>
          <a:xfrm>
            <a:off x="7829550" y="3962400"/>
            <a:ext cx="2514600" cy="1733550"/>
          </a:xfrm>
          <a:prstGeom prst="rect">
            <a:avLst/>
          </a:prstGeom>
          <a:solidFill>
            <a:schemeClr val="accent3"/>
          </a:solidFill>
        </p:spPr>
        <p:txBody>
          <a:bodyPr/>
          <a:lstStyle/>
          <a:p>
            <a:endParaRPr lang="zh-CN" altLang="en-US"/>
          </a:p>
        </p:txBody>
      </p:sp>
    </p:spTree>
    <p:extLst>
      <p:ext uri="{BB962C8B-B14F-4D97-AF65-F5344CB8AC3E}">
        <p14:creationId xmlns:p14="http://schemas.microsoft.com/office/powerpoint/2010/main" val="22672905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nodeType="afterGroup">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7BED951F-831E-480B-829C-D3AD04551AE4}"/>
              </a:ext>
            </a:extLst>
          </p:cNvPr>
          <p:cNvSpPr>
            <a:spLocks noGrp="1"/>
          </p:cNvSpPr>
          <p:nvPr>
            <p:ph type="pic" sz="quarter" idx="10"/>
          </p:nvPr>
        </p:nvSpPr>
        <p:spPr>
          <a:xfrm>
            <a:off x="1868714" y="1983496"/>
            <a:ext cx="2362200" cy="1036637"/>
          </a:xfrm>
          <a:prstGeom prst="rect">
            <a:avLst/>
          </a:prstGeom>
          <a:solidFill>
            <a:schemeClr val="accent3"/>
          </a:solidFill>
        </p:spPr>
        <p:txBody>
          <a:bodyPr/>
          <a:lstStyle/>
          <a:p>
            <a:endParaRPr lang="zh-CN" altLang="en-US"/>
          </a:p>
        </p:txBody>
      </p:sp>
      <p:sp>
        <p:nvSpPr>
          <p:cNvPr id="10" name="图片占位符 8">
            <a:extLst>
              <a:ext uri="{FF2B5EF4-FFF2-40B4-BE49-F238E27FC236}">
                <a16:creationId xmlns:a16="http://schemas.microsoft.com/office/drawing/2014/main" id="{823F7A53-B4A2-4885-8A79-37C09A261639}"/>
              </a:ext>
            </a:extLst>
          </p:cNvPr>
          <p:cNvSpPr>
            <a:spLocks noGrp="1"/>
          </p:cNvSpPr>
          <p:nvPr>
            <p:ph type="pic" sz="quarter" idx="11"/>
          </p:nvPr>
        </p:nvSpPr>
        <p:spPr>
          <a:xfrm>
            <a:off x="1868714" y="3278896"/>
            <a:ext cx="2362200" cy="1036637"/>
          </a:xfrm>
          <a:prstGeom prst="rect">
            <a:avLst/>
          </a:prstGeom>
          <a:solidFill>
            <a:schemeClr val="accent3"/>
          </a:solidFill>
        </p:spPr>
        <p:txBody>
          <a:bodyPr/>
          <a:lstStyle/>
          <a:p>
            <a:endParaRPr lang="zh-CN" altLang="en-US"/>
          </a:p>
        </p:txBody>
      </p:sp>
      <p:sp>
        <p:nvSpPr>
          <p:cNvPr id="11" name="图片占位符 8">
            <a:extLst>
              <a:ext uri="{FF2B5EF4-FFF2-40B4-BE49-F238E27FC236}">
                <a16:creationId xmlns:a16="http://schemas.microsoft.com/office/drawing/2014/main" id="{33FBEDAA-D516-444C-9452-5227D57998A2}"/>
              </a:ext>
            </a:extLst>
          </p:cNvPr>
          <p:cNvSpPr>
            <a:spLocks noGrp="1"/>
          </p:cNvSpPr>
          <p:nvPr>
            <p:ph type="pic" sz="quarter" idx="12"/>
          </p:nvPr>
        </p:nvSpPr>
        <p:spPr>
          <a:xfrm>
            <a:off x="1868714" y="4612397"/>
            <a:ext cx="2362200" cy="1036637"/>
          </a:xfrm>
          <a:prstGeom prst="rect">
            <a:avLst/>
          </a:prstGeom>
          <a:solidFill>
            <a:schemeClr val="accent3"/>
          </a:solidFill>
        </p:spPr>
        <p:txBody>
          <a:bodyPr/>
          <a:lstStyle/>
          <a:p>
            <a:endParaRPr lang="zh-CN" altLang="en-US"/>
          </a:p>
        </p:txBody>
      </p:sp>
    </p:spTree>
    <p:extLst>
      <p:ext uri="{BB962C8B-B14F-4D97-AF65-F5344CB8AC3E}">
        <p14:creationId xmlns:p14="http://schemas.microsoft.com/office/powerpoint/2010/main" val="30063654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65771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8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F11F3-847C-40B2-A84F-9B0F2E223508}"/>
              </a:ext>
            </a:extLst>
          </p:cNvPr>
          <p:cNvSpPr>
            <a:spLocks noGrp="1"/>
          </p:cNvSpPr>
          <p:nvPr>
            <p:ph type="title"/>
          </p:nvPr>
        </p:nvSpPr>
        <p:spPr>
          <a:xfrm>
            <a:off x="838200" y="365125"/>
            <a:ext cx="10515600" cy="1325563"/>
          </a:xfrm>
          <a:prstGeom prst="rect">
            <a:avLst/>
          </a:prstGeom>
        </p:spPr>
        <p:txBody>
          <a:bodyPr>
            <a:normAutofit/>
          </a:bodyPr>
          <a:lstStyle/>
          <a:p>
            <a:r>
              <a:rPr lang="vi-VN" altLang="vi-VN">
                <a:latin typeface="Noto Sans"/>
                <a:ea typeface="Noto Sans"/>
              </a:rPr>
              <a:t>Bấm vào đây để chỉnh sửa kiểu tiêu</a:t>
            </a:r>
          </a:p>
        </p:txBody>
      </p:sp>
    </p:spTree>
    <p:extLst>
      <p:ext uri="{BB962C8B-B14F-4D97-AF65-F5344CB8AC3E}">
        <p14:creationId xmlns:p14="http://schemas.microsoft.com/office/powerpoint/2010/main" val="415533631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文本框 1" hidden="1">
            <a:extLst>
              <a:ext uri="{FF2B5EF4-FFF2-40B4-BE49-F238E27FC236}">
                <a16:creationId xmlns:a16="http://schemas.microsoft.com/office/drawing/2014/main" id="{A40ECCD6-BC05-4722-B6B6-C3135ABE5BE2}"/>
              </a:ext>
            </a:extLst>
          </p:cNvPr>
          <p:cNvSpPr txBox="1"/>
          <p:nvPr userDrawn="1"/>
        </p:nvSpPr>
        <p:spPr>
          <a:xfrm>
            <a:off x="-32063823" y="5259227"/>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3" name="矩形 2" hidden="1">
            <a:extLst>
              <a:ext uri="{FF2B5EF4-FFF2-40B4-BE49-F238E27FC236}">
                <a16:creationId xmlns:a16="http://schemas.microsoft.com/office/drawing/2014/main" id="{C601F188-D72C-4D4B-9F32-8A9536FA8516}"/>
              </a:ext>
            </a:extLst>
          </p:cNvPr>
          <p:cNvSpPr/>
          <p:nvPr userDrawn="1"/>
        </p:nvSpPr>
        <p:spPr>
          <a:xfrm>
            <a:off x="-15098004" y="6488668"/>
            <a:ext cx="1210588" cy="369332"/>
          </a:xfrm>
          <a:prstGeom prst="rect">
            <a:avLst/>
          </a:prstGeom>
        </p:spPr>
        <p:txBody>
          <a:bodyPr wrap="none">
            <a:normAutofit/>
          </a:bodyPr>
          <a:lstStyle/>
          <a:p>
            <a:r>
              <a:rPr lang="vi-VN" altLang="vi-VN">
                <a:solidFill>
                  <a:srgbClr val="CCD1D4"/>
                </a:solidFill>
                <a:latin typeface="Noto Sans"/>
                <a:ea typeface="Noto Sans"/>
              </a:rPr>
              <a:t>61536760</a:t>
            </a:r>
            <a:endParaRPr lang="zh-CN" altLang="en-US">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382661606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hidden="1">
            <a:extLst>
              <a:ext uri="{FF2B5EF4-FFF2-40B4-BE49-F238E27FC236}">
                <a16:creationId xmlns:a16="http://schemas.microsoft.com/office/drawing/2014/main" id="{E3062B5B-4B7E-4CB9-964C-2B3C8DD797B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3" name="文本框 2" hidden="1">
            <a:extLst>
              <a:ext uri="{FF2B5EF4-FFF2-40B4-BE49-F238E27FC236}">
                <a16:creationId xmlns:a16="http://schemas.microsoft.com/office/drawing/2014/main" id="{17E90A3C-F8B0-4BEB-A9C7-2B3EBEA69E44}"/>
              </a:ext>
            </a:extLst>
          </p:cNvPr>
          <p:cNvSpPr txBox="1"/>
          <p:nvPr userDrawn="1"/>
        </p:nvSpPr>
        <p:spPr>
          <a:xfrm>
            <a:off x="-32063823" y="5259227"/>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4" name="文本框 3" hidden="1">
            <a:extLst>
              <a:ext uri="{FF2B5EF4-FFF2-40B4-BE49-F238E27FC236}">
                <a16:creationId xmlns:a16="http://schemas.microsoft.com/office/drawing/2014/main" id="{8E8929C5-08AE-4C1A-B1A1-FDFE45F42A68}"/>
              </a:ext>
            </a:extLst>
          </p:cNvPr>
          <p:cNvSpPr txBox="1"/>
          <p:nvPr userDrawn="1"/>
        </p:nvSpPr>
        <p:spPr>
          <a:xfrm>
            <a:off x="-34029697" y="0"/>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5" name="文本框 4" hidden="1">
            <a:extLst>
              <a:ext uri="{FF2B5EF4-FFF2-40B4-BE49-F238E27FC236}">
                <a16:creationId xmlns:a16="http://schemas.microsoft.com/office/drawing/2014/main" id="{A4884D17-2E3C-4F6B-AB1E-EFCC73F7439E}"/>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6" name="文本框 5" hidden="1">
            <a:extLst>
              <a:ext uri="{FF2B5EF4-FFF2-40B4-BE49-F238E27FC236}">
                <a16:creationId xmlns:a16="http://schemas.microsoft.com/office/drawing/2014/main" id="{441F0FE0-FE81-4426-91B6-6B3A8200C3CF}"/>
              </a:ext>
            </a:extLst>
          </p:cNvPr>
          <p:cNvSpPr txBox="1"/>
          <p:nvPr userDrawn="1"/>
        </p:nvSpPr>
        <p:spPr>
          <a:xfrm>
            <a:off x="-16011023" y="-21258374"/>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7" name="矩形 6" hidden="1">
            <a:extLst>
              <a:ext uri="{FF2B5EF4-FFF2-40B4-BE49-F238E27FC236}">
                <a16:creationId xmlns:a16="http://schemas.microsoft.com/office/drawing/2014/main" id="{8289A45E-A6D0-4936-AA0B-344C6675BDAA}"/>
              </a:ext>
            </a:extLst>
          </p:cNvPr>
          <p:cNvSpPr/>
          <p:nvPr userDrawn="1"/>
        </p:nvSpPr>
        <p:spPr>
          <a:xfrm>
            <a:off x="-15098004" y="6488668"/>
            <a:ext cx="1210588" cy="369332"/>
          </a:xfrm>
          <a:prstGeom prst="rect">
            <a:avLst/>
          </a:prstGeom>
        </p:spPr>
        <p:txBody>
          <a:bodyPr wrap="none">
            <a:normAutofit/>
          </a:bodyPr>
          <a:lstStyle/>
          <a:p>
            <a:r>
              <a:rPr lang="vi-VN" altLang="vi-VN">
                <a:solidFill>
                  <a:srgbClr val="CCD1D4"/>
                </a:solidFill>
                <a:latin typeface="Noto Sans"/>
                <a:ea typeface="Noto Sans"/>
              </a:rPr>
              <a:t>61536760</a:t>
            </a:r>
            <a:endParaRPr lang="zh-CN" altLang="en-US">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229596090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1_空白">
    <p:spTree>
      <p:nvGrpSpPr>
        <p:cNvPr id="1" name=""/>
        <p:cNvGrpSpPr/>
        <p:nvPr/>
      </p:nvGrpSpPr>
      <p:grpSpPr>
        <a:xfrm>
          <a:off x="0" y="0"/>
          <a:ext cx="0" cy="0"/>
          <a:chOff x="0" y="0"/>
          <a:chExt cx="0" cy="0"/>
        </a:xfrm>
      </p:grpSpPr>
      <p:sp>
        <p:nvSpPr>
          <p:cNvPr id="2" name="矩形 1" hidden="1">
            <a:extLst>
              <a:ext uri="{FF2B5EF4-FFF2-40B4-BE49-F238E27FC236}">
                <a16:creationId xmlns:a16="http://schemas.microsoft.com/office/drawing/2014/main" id="{94E60768-9E33-4B47-AC49-4BD7A2D7113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3" name="文本框 2" hidden="1">
            <a:extLst>
              <a:ext uri="{FF2B5EF4-FFF2-40B4-BE49-F238E27FC236}">
                <a16:creationId xmlns:a16="http://schemas.microsoft.com/office/drawing/2014/main" id="{2F9B6907-6BBF-4117-B1BF-AABA6B18BCE6}"/>
              </a:ext>
            </a:extLst>
          </p:cNvPr>
          <p:cNvSpPr txBox="1"/>
          <p:nvPr userDrawn="1"/>
        </p:nvSpPr>
        <p:spPr>
          <a:xfrm>
            <a:off x="2378578" y="-10793573"/>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4" name="文本框 3" hidden="1">
            <a:extLst>
              <a:ext uri="{FF2B5EF4-FFF2-40B4-BE49-F238E27FC236}">
                <a16:creationId xmlns:a16="http://schemas.microsoft.com/office/drawing/2014/main" id="{0A0EF643-CDBD-45C0-9A15-9537830847D1}"/>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5" name="文本框 4" hidden="1">
            <a:extLst>
              <a:ext uri="{FF2B5EF4-FFF2-40B4-BE49-F238E27FC236}">
                <a16:creationId xmlns:a16="http://schemas.microsoft.com/office/drawing/2014/main" id="{9643FBB6-3649-409B-B354-54D19325ECFC}"/>
              </a:ext>
            </a:extLst>
          </p:cNvPr>
          <p:cNvSpPr txBox="1"/>
          <p:nvPr userDrawn="1"/>
        </p:nvSpPr>
        <p:spPr>
          <a:xfrm>
            <a:off x="-24850223" y="18772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6" name="矩形 5" hidden="1">
            <a:extLst>
              <a:ext uri="{FF2B5EF4-FFF2-40B4-BE49-F238E27FC236}">
                <a16:creationId xmlns:a16="http://schemas.microsoft.com/office/drawing/2014/main" id="{C087AA50-0B18-4F37-ACE4-B2AD85F7E579}"/>
              </a:ext>
            </a:extLst>
          </p:cNvPr>
          <p:cNvSpPr/>
          <p:nvPr userDrawn="1"/>
        </p:nvSpPr>
        <p:spPr>
          <a:xfrm>
            <a:off x="-15098004" y="6488668"/>
            <a:ext cx="1210588" cy="369332"/>
          </a:xfrm>
          <a:prstGeom prst="rect">
            <a:avLst/>
          </a:prstGeom>
        </p:spPr>
        <p:txBody>
          <a:bodyPr wrap="none">
            <a:normAutofit/>
          </a:bodyPr>
          <a:lstStyle/>
          <a:p>
            <a:r>
              <a:rPr lang="vi-VN" altLang="vi-VN">
                <a:solidFill>
                  <a:srgbClr val="CCD1D4"/>
                </a:solidFill>
                <a:latin typeface="Noto Sans"/>
                <a:ea typeface="Noto Sans"/>
              </a:rPr>
              <a:t>61536760</a:t>
            </a:r>
            <a:endParaRPr lang="zh-CN" altLang="en-US">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210518208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更多资源下载：https://www.58pic.com/u/61536760" hidden="1">
            <a:extLst>
              <a:ext uri="{FF2B5EF4-FFF2-40B4-BE49-F238E27FC236}">
                <a16:creationId xmlns:a16="http://schemas.microsoft.com/office/drawing/2014/main" id="{E3062B5B-4B7E-4CB9-964C-2B3C8DD797B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E6E6E6"/>
              </a:solidFill>
            </a:endParaRPr>
          </a:p>
        </p:txBody>
      </p:sp>
      <p:sp>
        <p:nvSpPr>
          <p:cNvPr id="3" name="更多资源下载：https://www.58pic.com/u/61536760" hidden="1">
            <a:extLst>
              <a:ext uri="{FF2B5EF4-FFF2-40B4-BE49-F238E27FC236}">
                <a16:creationId xmlns:a16="http://schemas.microsoft.com/office/drawing/2014/main" id="{17E90A3C-F8B0-4BEB-A9C7-2B3EBEA69E44}"/>
              </a:ext>
            </a:extLst>
          </p:cNvPr>
          <p:cNvSpPr txBox="1"/>
          <p:nvPr userDrawn="1"/>
        </p:nvSpPr>
        <p:spPr>
          <a:xfrm>
            <a:off x="-32063823" y="5259227"/>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4" name="更多资源下载：https://www.58pic.com/u/61536760" hidden="1">
            <a:extLst>
              <a:ext uri="{FF2B5EF4-FFF2-40B4-BE49-F238E27FC236}">
                <a16:creationId xmlns:a16="http://schemas.microsoft.com/office/drawing/2014/main" id="{8E8929C5-08AE-4C1A-B1A1-FDFE45F42A68}"/>
              </a:ext>
            </a:extLst>
          </p:cNvPr>
          <p:cNvSpPr txBox="1"/>
          <p:nvPr userDrawn="1"/>
        </p:nvSpPr>
        <p:spPr>
          <a:xfrm>
            <a:off x="-34029697" y="0"/>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5" name="文本框 4" hidden="1">
            <a:extLst>
              <a:ext uri="{FF2B5EF4-FFF2-40B4-BE49-F238E27FC236}">
                <a16:creationId xmlns:a16="http://schemas.microsoft.com/office/drawing/2014/main" id="{A4884D17-2E3C-4F6B-AB1E-EFCC73F7439E}"/>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6" name="文本框 5" hidden="1">
            <a:extLst>
              <a:ext uri="{FF2B5EF4-FFF2-40B4-BE49-F238E27FC236}">
                <a16:creationId xmlns:a16="http://schemas.microsoft.com/office/drawing/2014/main" id="{441F0FE0-FE81-4426-91B6-6B3A8200C3CF}"/>
              </a:ext>
            </a:extLst>
          </p:cNvPr>
          <p:cNvSpPr txBox="1"/>
          <p:nvPr userDrawn="1"/>
        </p:nvSpPr>
        <p:spPr>
          <a:xfrm>
            <a:off x="-16011023" y="-21258374"/>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7" name="矩形 6" hidden="1">
            <a:extLst>
              <a:ext uri="{FF2B5EF4-FFF2-40B4-BE49-F238E27FC236}">
                <a16:creationId xmlns:a16="http://schemas.microsoft.com/office/drawing/2014/main" id="{8289A45E-A6D0-4936-AA0B-344C6675BDAA}"/>
              </a:ext>
            </a:extLst>
          </p:cNvPr>
          <p:cNvSpPr/>
          <p:nvPr userDrawn="1"/>
        </p:nvSpPr>
        <p:spPr>
          <a:xfrm>
            <a:off x="-15098004" y="6488668"/>
            <a:ext cx="1197764" cy="369332"/>
          </a:xfrm>
          <a:prstGeom prst="rect">
            <a:avLst/>
          </a:prstGeom>
        </p:spPr>
        <p:txBody>
          <a:bodyPr wrap="none">
            <a:normAutofit/>
          </a:bodyPr>
          <a:lstStyle/>
          <a:p>
            <a:r>
              <a:rPr lang="vi-VN" altLang="vi-VN">
                <a:solidFill>
                  <a:srgbClr val="E6E6E6"/>
                </a:solidFill>
                <a:latin typeface="Noto Sans"/>
                <a:ea typeface="Noto Sans"/>
              </a:rPr>
              <a:t>61536760</a:t>
            </a:r>
            <a:endParaRPr lang="zh-CN" altLang="en-US">
              <a:solidFill>
                <a:srgbClr val="E6E6E6"/>
              </a:solidFill>
            </a:endParaRPr>
          </a:p>
        </p:txBody>
      </p:sp>
    </p:spTree>
    <p:extLst>
      <p:ext uri="{BB962C8B-B14F-4D97-AF65-F5344CB8AC3E}">
        <p14:creationId xmlns:p14="http://schemas.microsoft.com/office/powerpoint/2010/main" val="101182797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更多资源下载：https://www.58pic.com/u/61536760">
            <a:extLst>
              <a:ext uri="{FF2B5EF4-FFF2-40B4-BE49-F238E27FC236}">
                <a16:creationId xmlns:a16="http://schemas.microsoft.com/office/drawing/2014/main" id="{00A8853D-AB50-4CD6-916C-C53BF4F7498F}"/>
              </a:ext>
            </a:extLst>
          </p:cNvPr>
          <p:cNvSpPr>
            <a:spLocks noGrp="1"/>
          </p:cNvSpPr>
          <p:nvPr>
            <p:ph type="pic" sz="quarter" idx="10"/>
          </p:nvPr>
        </p:nvSpPr>
        <p:spPr>
          <a:xfrm>
            <a:off x="0" y="0"/>
            <a:ext cx="12192000" cy="6858000"/>
          </a:xfrm>
          <a:prstGeom prst="rect">
            <a:avLst/>
          </a:prstGeom>
        </p:spPr>
        <p:txBody>
          <a:bodyPr/>
          <a:lstStyle>
            <a:lvl1pPr>
              <a:defRPr>
                <a:latin typeface="思源黑体 CN Regular" panose="020B0500000000000000" pitchFamily="34" charset="-122"/>
                <a:ea typeface="思源黑体 CN Regular" panose="020B0500000000000000" pitchFamily="34" charset="-122"/>
              </a:defRPr>
            </a:lvl1pPr>
          </a:lstStyle>
          <a:p>
            <a:endParaRPr lang="zh-CN" altLang="en-US"/>
          </a:p>
        </p:txBody>
      </p:sp>
    </p:spTree>
    <p:extLst>
      <p:ext uri="{BB962C8B-B14F-4D97-AF65-F5344CB8AC3E}">
        <p14:creationId xmlns:p14="http://schemas.microsoft.com/office/powerpoint/2010/main" val="47145220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318321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5_空白">
    <p:bg>
      <p:bgPr>
        <a:solidFill>
          <a:schemeClr val="accent1"/>
        </a:solidFill>
        <a:effectLst/>
      </p:bgPr>
    </p:bg>
    <p:spTree>
      <p:nvGrpSpPr>
        <p:cNvPr id="1" name=""/>
        <p:cNvGrpSpPr/>
        <p:nvPr/>
      </p:nvGrpSpPr>
      <p:grpSpPr>
        <a:xfrm>
          <a:off x="0" y="0"/>
          <a:ext cx="0" cy="0"/>
          <a:chOff x="0" y="0"/>
          <a:chExt cx="0" cy="0"/>
        </a:xfrm>
      </p:grpSpPr>
      <p:sp>
        <p:nvSpPr>
          <p:cNvPr id="2" name="更多资源下载：https://www.58pic.com/u/61536760" hidden="1">
            <a:extLst>
              <a:ext uri="{FF2B5EF4-FFF2-40B4-BE49-F238E27FC236}">
                <a16:creationId xmlns:a16="http://schemas.microsoft.com/office/drawing/2014/main" id="{E3062B5B-4B7E-4CB9-964C-2B3C8DD797B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E6E6E6"/>
              </a:solidFill>
            </a:endParaRPr>
          </a:p>
        </p:txBody>
      </p:sp>
      <p:sp>
        <p:nvSpPr>
          <p:cNvPr id="3" name="更多资源下载：https://www.58pic.com/u/61536760" hidden="1">
            <a:extLst>
              <a:ext uri="{FF2B5EF4-FFF2-40B4-BE49-F238E27FC236}">
                <a16:creationId xmlns:a16="http://schemas.microsoft.com/office/drawing/2014/main" id="{17E90A3C-F8B0-4BEB-A9C7-2B3EBEA69E44}"/>
              </a:ext>
            </a:extLst>
          </p:cNvPr>
          <p:cNvSpPr txBox="1"/>
          <p:nvPr userDrawn="1"/>
        </p:nvSpPr>
        <p:spPr>
          <a:xfrm>
            <a:off x="-32063823" y="5259227"/>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4" name="更多资源下载：https://www.58pic.com/u/61536760" hidden="1">
            <a:extLst>
              <a:ext uri="{FF2B5EF4-FFF2-40B4-BE49-F238E27FC236}">
                <a16:creationId xmlns:a16="http://schemas.microsoft.com/office/drawing/2014/main" id="{8E8929C5-08AE-4C1A-B1A1-FDFE45F42A68}"/>
              </a:ext>
            </a:extLst>
          </p:cNvPr>
          <p:cNvSpPr txBox="1"/>
          <p:nvPr userDrawn="1"/>
        </p:nvSpPr>
        <p:spPr>
          <a:xfrm>
            <a:off x="-34029697" y="0"/>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5" name="文本框 4" hidden="1">
            <a:extLst>
              <a:ext uri="{FF2B5EF4-FFF2-40B4-BE49-F238E27FC236}">
                <a16:creationId xmlns:a16="http://schemas.microsoft.com/office/drawing/2014/main" id="{A4884D17-2E3C-4F6B-AB1E-EFCC73F7439E}"/>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6" name="文本框 5" hidden="1">
            <a:extLst>
              <a:ext uri="{FF2B5EF4-FFF2-40B4-BE49-F238E27FC236}">
                <a16:creationId xmlns:a16="http://schemas.microsoft.com/office/drawing/2014/main" id="{441F0FE0-FE81-4426-91B6-6B3A8200C3CF}"/>
              </a:ext>
            </a:extLst>
          </p:cNvPr>
          <p:cNvSpPr txBox="1"/>
          <p:nvPr userDrawn="1"/>
        </p:nvSpPr>
        <p:spPr>
          <a:xfrm>
            <a:off x="-16011023" y="-21258374"/>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7" name="矩形 6" hidden="1">
            <a:extLst>
              <a:ext uri="{FF2B5EF4-FFF2-40B4-BE49-F238E27FC236}">
                <a16:creationId xmlns:a16="http://schemas.microsoft.com/office/drawing/2014/main" id="{8289A45E-A6D0-4936-AA0B-344C6675BDAA}"/>
              </a:ext>
            </a:extLst>
          </p:cNvPr>
          <p:cNvSpPr/>
          <p:nvPr userDrawn="1"/>
        </p:nvSpPr>
        <p:spPr>
          <a:xfrm>
            <a:off x="-15098004" y="6488668"/>
            <a:ext cx="1197764" cy="369332"/>
          </a:xfrm>
          <a:prstGeom prst="rect">
            <a:avLst/>
          </a:prstGeom>
        </p:spPr>
        <p:txBody>
          <a:bodyPr wrap="none">
            <a:normAutofit/>
          </a:bodyPr>
          <a:lstStyle/>
          <a:p>
            <a:r>
              <a:rPr lang="vi-VN" altLang="vi-VN">
                <a:solidFill>
                  <a:srgbClr val="E6E6E6"/>
                </a:solidFill>
                <a:latin typeface="Noto Sans"/>
                <a:ea typeface="Noto Sans"/>
              </a:rPr>
              <a:t>61536760</a:t>
            </a:r>
            <a:endParaRPr lang="zh-CN" altLang="en-US">
              <a:solidFill>
                <a:srgbClr val="E6E6E6"/>
              </a:solidFill>
            </a:endParaRPr>
          </a:p>
        </p:txBody>
      </p:sp>
    </p:spTree>
    <p:extLst>
      <p:ext uri="{BB962C8B-B14F-4D97-AF65-F5344CB8AC3E}">
        <p14:creationId xmlns:p14="http://schemas.microsoft.com/office/powerpoint/2010/main" val="19717961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1_空白">
    <p:spTree>
      <p:nvGrpSpPr>
        <p:cNvPr id="1" name=""/>
        <p:cNvGrpSpPr/>
        <p:nvPr/>
      </p:nvGrpSpPr>
      <p:grpSpPr>
        <a:xfrm>
          <a:off x="0" y="0"/>
          <a:ext cx="0" cy="0"/>
          <a:chOff x="0" y="0"/>
          <a:chExt cx="0" cy="0"/>
        </a:xfrm>
      </p:grpSpPr>
      <p:sp>
        <p:nvSpPr>
          <p:cNvPr id="3" name="更多资源下载：https://www.58pic.com/u/61536760" hidden="1">
            <a:extLst>
              <a:ext uri="{FF2B5EF4-FFF2-40B4-BE49-F238E27FC236}">
                <a16:creationId xmlns:a16="http://schemas.microsoft.com/office/drawing/2014/main" id="{2F9B6907-6BBF-4117-B1BF-AABA6B18BCE6}"/>
              </a:ext>
            </a:extLst>
          </p:cNvPr>
          <p:cNvSpPr txBox="1"/>
          <p:nvPr userDrawn="1"/>
        </p:nvSpPr>
        <p:spPr>
          <a:xfrm>
            <a:off x="2378578" y="-10793573"/>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4" name="更多资源下载：https://www.58pic.com/u/61536760" hidden="1">
            <a:extLst>
              <a:ext uri="{FF2B5EF4-FFF2-40B4-BE49-F238E27FC236}">
                <a16:creationId xmlns:a16="http://schemas.microsoft.com/office/drawing/2014/main" id="{0A0EF643-CDBD-45C0-9A15-9537830847D1}"/>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5" name="更多资源下载：https://www.58pic.com/u/61536760" hidden="1">
            <a:extLst>
              <a:ext uri="{FF2B5EF4-FFF2-40B4-BE49-F238E27FC236}">
                <a16:creationId xmlns:a16="http://schemas.microsoft.com/office/drawing/2014/main" id="{9643FBB6-3649-409B-B354-54D19325ECFC}"/>
              </a:ext>
            </a:extLst>
          </p:cNvPr>
          <p:cNvSpPr txBox="1"/>
          <p:nvPr userDrawn="1"/>
        </p:nvSpPr>
        <p:spPr>
          <a:xfrm>
            <a:off x="-24850223" y="18772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6" name="更多资源下载：https://www.58pic.com/u/61536760" hidden="1">
            <a:extLst>
              <a:ext uri="{FF2B5EF4-FFF2-40B4-BE49-F238E27FC236}">
                <a16:creationId xmlns:a16="http://schemas.microsoft.com/office/drawing/2014/main" id="{C087AA50-0B18-4F37-ACE4-B2AD85F7E579}"/>
              </a:ext>
            </a:extLst>
          </p:cNvPr>
          <p:cNvSpPr/>
          <p:nvPr userDrawn="1"/>
        </p:nvSpPr>
        <p:spPr>
          <a:xfrm>
            <a:off x="-15098004" y="6488668"/>
            <a:ext cx="1197764" cy="369332"/>
          </a:xfrm>
          <a:prstGeom prst="rect">
            <a:avLst/>
          </a:prstGeom>
        </p:spPr>
        <p:txBody>
          <a:bodyPr wrap="none">
            <a:normAutofit/>
          </a:bodyPr>
          <a:lstStyle/>
          <a:p>
            <a:r>
              <a:rPr lang="vi-VN" altLang="vi-VN">
                <a:solidFill>
                  <a:srgbClr val="E6E6E6"/>
                </a:solidFill>
                <a:latin typeface="Noto Sans"/>
                <a:ea typeface="Noto Sans"/>
              </a:rPr>
              <a:t>61536760</a:t>
            </a:r>
            <a:endParaRPr lang="zh-CN" altLang="en-US">
              <a:solidFill>
                <a:srgbClr val="E6E6E6"/>
              </a:solidFill>
            </a:endParaRPr>
          </a:p>
        </p:txBody>
      </p:sp>
    </p:spTree>
    <p:extLst>
      <p:ext uri="{BB962C8B-B14F-4D97-AF65-F5344CB8AC3E}">
        <p14:creationId xmlns:p14="http://schemas.microsoft.com/office/powerpoint/2010/main" val="79837692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空白21-12">
    <p:spTree>
      <p:nvGrpSpPr>
        <p:cNvPr id="1" name=""/>
        <p:cNvGrpSpPr/>
        <p:nvPr/>
      </p:nvGrpSpPr>
      <p:grpSpPr>
        <a:xfrm>
          <a:off x="0" y="0"/>
          <a:ext cx="0" cy="0"/>
          <a:chOff x="0" y="0"/>
          <a:chExt cx="0" cy="0"/>
        </a:xfrm>
      </p:grpSpPr>
      <p:grpSp>
        <p:nvGrpSpPr>
          <p:cNvPr id="56" name="组合 55">
            <a:extLst>
              <a:ext uri="{FF2B5EF4-FFF2-40B4-BE49-F238E27FC236}">
                <a16:creationId xmlns:a16="http://schemas.microsoft.com/office/drawing/2014/main" id="{87ACB77C-0DF0-4AF4-BD9E-92A6DEBADE0F}"/>
              </a:ext>
            </a:extLst>
          </p:cNvPr>
          <p:cNvGrpSpPr/>
          <p:nvPr userDrawn="1"/>
        </p:nvGrpSpPr>
        <p:grpSpPr>
          <a:xfrm>
            <a:off x="582623" y="0"/>
            <a:ext cx="11650550" cy="6858000"/>
            <a:chOff x="582623" y="0"/>
            <a:chExt cx="11650550" cy="6858000"/>
          </a:xfrm>
        </p:grpSpPr>
        <p:pic>
          <p:nvPicPr>
            <p:cNvPr id="34" name="图片 33">
              <a:extLst>
                <a:ext uri="{FF2B5EF4-FFF2-40B4-BE49-F238E27FC236}">
                  <a16:creationId xmlns:a16="http://schemas.microsoft.com/office/drawing/2014/main" id="{0FF30130-85D6-4B8D-AAAB-91ADB518A523}"/>
                </a:ext>
              </a:extLst>
            </p:cNvPr>
            <p:cNvPicPr>
              <a:picLocks noChangeAspect="1"/>
            </p:cNvPicPr>
            <p:nvPr userDrawn="1"/>
          </p:nvPicPr>
          <p:blipFill>
            <a:blip r:embed="rId2"/>
            <a:srcRect l="24089" t="17379" r="29554" b="15783"/>
            <a:stretch>
              <a:fillRect/>
            </a:stretch>
          </p:blipFill>
          <p:spPr>
            <a:xfrm flipH="1">
              <a:off x="6137173" y="0"/>
              <a:ext cx="6096000" cy="6858000"/>
            </a:xfrm>
            <a:prstGeom prst="rect">
              <a:avLst/>
            </a:prstGeom>
          </p:spPr>
        </p:pic>
        <p:sp>
          <p:nvSpPr>
            <p:cNvPr id="35" name="矩形 34">
              <a:extLst>
                <a:ext uri="{FF2B5EF4-FFF2-40B4-BE49-F238E27FC236}">
                  <a16:creationId xmlns:a16="http://schemas.microsoft.com/office/drawing/2014/main" id="{18D38716-D209-4F70-AF09-7E7464439FA1}"/>
                </a:ext>
              </a:extLst>
            </p:cNvPr>
            <p:cNvSpPr/>
            <p:nvPr userDrawn="1"/>
          </p:nvSpPr>
          <p:spPr>
            <a:xfrm>
              <a:off x="1428750" y="2282118"/>
              <a:ext cx="9334500" cy="2055163"/>
            </a:xfrm>
            <a:prstGeom prst="rect">
              <a:avLst/>
            </a:prstGeom>
            <a:solidFill>
              <a:schemeClr val="accent6"/>
            </a:solid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6" name="图片 35">
              <a:extLst>
                <a:ext uri="{FF2B5EF4-FFF2-40B4-BE49-F238E27FC236}">
                  <a16:creationId xmlns:a16="http://schemas.microsoft.com/office/drawing/2014/main" id="{1FE47832-93FE-4D09-810F-4B51BDC336E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79791" y="4579209"/>
              <a:ext cx="1806826" cy="1631972"/>
            </a:xfrm>
            <a:prstGeom prst="rect">
              <a:avLst/>
            </a:prstGeom>
          </p:spPr>
        </p:pic>
        <p:pic>
          <p:nvPicPr>
            <p:cNvPr id="37" name="图片 36">
              <a:extLst>
                <a:ext uri="{FF2B5EF4-FFF2-40B4-BE49-F238E27FC236}">
                  <a16:creationId xmlns:a16="http://schemas.microsoft.com/office/drawing/2014/main" id="{FF825EB9-E550-4DFC-8092-C36D33A098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6834" y="4337281"/>
              <a:ext cx="1380394" cy="1961426"/>
            </a:xfrm>
            <a:prstGeom prst="rect">
              <a:avLst/>
            </a:prstGeom>
          </p:spPr>
        </p:pic>
        <p:sp>
          <p:nvSpPr>
            <p:cNvPr id="38" name="任意多边形: 形状 37">
              <a:extLst>
                <a:ext uri="{FF2B5EF4-FFF2-40B4-BE49-F238E27FC236}">
                  <a16:creationId xmlns:a16="http://schemas.microsoft.com/office/drawing/2014/main" id="{8EE9D37E-5659-4614-A660-3F0B9C7CCE12}"/>
                </a:ext>
              </a:extLst>
            </p:cNvPr>
            <p:cNvSpPr/>
            <p:nvPr userDrawn="1"/>
          </p:nvSpPr>
          <p:spPr>
            <a:xfrm>
              <a:off x="582623" y="1466850"/>
              <a:ext cx="1570027" cy="2686050"/>
            </a:xfrm>
            <a:custGeom>
              <a:avLst/>
              <a:gdLst>
                <a:gd name="connsiteX0" fmla="*/ 274627 w 1570027"/>
                <a:gd name="connsiteY0" fmla="*/ 2686050 h 2686050"/>
                <a:gd name="connsiteX1" fmla="*/ 26977 w 1570027"/>
                <a:gd name="connsiteY1" fmla="*/ 2419350 h 2686050"/>
                <a:gd name="connsiteX2" fmla="*/ 274627 w 1570027"/>
                <a:gd name="connsiteY2" fmla="*/ 1981200 h 2686050"/>
                <a:gd name="connsiteX3" fmla="*/ 369877 w 1570027"/>
                <a:gd name="connsiteY3" fmla="*/ 2247900 h 2686050"/>
                <a:gd name="connsiteX4" fmla="*/ 65077 w 1570027"/>
                <a:gd name="connsiteY4" fmla="*/ 2133600 h 2686050"/>
                <a:gd name="connsiteX5" fmla="*/ 26977 w 1570027"/>
                <a:gd name="connsiteY5" fmla="*/ 1638300 h 2686050"/>
                <a:gd name="connsiteX6" fmla="*/ 46027 w 1570027"/>
                <a:gd name="connsiteY6" fmla="*/ 1028700 h 2686050"/>
                <a:gd name="connsiteX7" fmla="*/ 560377 w 1570027"/>
                <a:gd name="connsiteY7" fmla="*/ 628650 h 2686050"/>
                <a:gd name="connsiteX8" fmla="*/ 560377 w 1570027"/>
                <a:gd name="connsiteY8" fmla="*/ 914400 h 2686050"/>
                <a:gd name="connsiteX9" fmla="*/ 350827 w 1570027"/>
                <a:gd name="connsiteY9" fmla="*/ 914400 h 2686050"/>
                <a:gd name="connsiteX10" fmla="*/ 217477 w 1570027"/>
                <a:gd name="connsiteY10" fmla="*/ 400050 h 2686050"/>
                <a:gd name="connsiteX11" fmla="*/ 560377 w 1570027"/>
                <a:gd name="connsiteY11" fmla="*/ 247650 h 2686050"/>
                <a:gd name="connsiteX12" fmla="*/ 1570027 w 1570027"/>
                <a:gd name="connsiteY12" fmla="*/ 0 h 26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0027" h="2686050">
                  <a:moveTo>
                    <a:pt x="274627" y="2686050"/>
                  </a:moveTo>
                  <a:cubicBezTo>
                    <a:pt x="150802" y="2611437"/>
                    <a:pt x="26977" y="2536825"/>
                    <a:pt x="26977" y="2419350"/>
                  </a:cubicBezTo>
                  <a:cubicBezTo>
                    <a:pt x="26977" y="2301875"/>
                    <a:pt x="217477" y="2009775"/>
                    <a:pt x="274627" y="1981200"/>
                  </a:cubicBezTo>
                  <a:cubicBezTo>
                    <a:pt x="331777" y="1952625"/>
                    <a:pt x="404802" y="2222500"/>
                    <a:pt x="369877" y="2247900"/>
                  </a:cubicBezTo>
                  <a:cubicBezTo>
                    <a:pt x="334952" y="2273300"/>
                    <a:pt x="122227" y="2235200"/>
                    <a:pt x="65077" y="2133600"/>
                  </a:cubicBezTo>
                  <a:cubicBezTo>
                    <a:pt x="7927" y="2032000"/>
                    <a:pt x="30152" y="1822450"/>
                    <a:pt x="26977" y="1638300"/>
                  </a:cubicBezTo>
                  <a:cubicBezTo>
                    <a:pt x="23802" y="1454150"/>
                    <a:pt x="-42873" y="1196975"/>
                    <a:pt x="46027" y="1028700"/>
                  </a:cubicBezTo>
                  <a:cubicBezTo>
                    <a:pt x="134927" y="860425"/>
                    <a:pt x="474652" y="647700"/>
                    <a:pt x="560377" y="628650"/>
                  </a:cubicBezTo>
                  <a:cubicBezTo>
                    <a:pt x="646102" y="609600"/>
                    <a:pt x="595302" y="866775"/>
                    <a:pt x="560377" y="914400"/>
                  </a:cubicBezTo>
                  <a:cubicBezTo>
                    <a:pt x="525452" y="962025"/>
                    <a:pt x="407977" y="1000125"/>
                    <a:pt x="350827" y="914400"/>
                  </a:cubicBezTo>
                  <a:cubicBezTo>
                    <a:pt x="293677" y="828675"/>
                    <a:pt x="182552" y="511175"/>
                    <a:pt x="217477" y="400050"/>
                  </a:cubicBezTo>
                  <a:cubicBezTo>
                    <a:pt x="252402" y="288925"/>
                    <a:pt x="334952" y="314325"/>
                    <a:pt x="560377" y="247650"/>
                  </a:cubicBezTo>
                  <a:cubicBezTo>
                    <a:pt x="785802" y="180975"/>
                    <a:pt x="1570027" y="0"/>
                    <a:pt x="1570027" y="0"/>
                  </a:cubicBezTo>
                </a:path>
              </a:pathLst>
            </a:custGeom>
            <a:noFill/>
            <a:ln>
              <a:solidFill>
                <a:schemeClr val="bg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35CC2F6A-DAA3-4A68-BABE-A5907A87617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324786" y="978715"/>
              <a:ext cx="1706739" cy="1091094"/>
            </a:xfrm>
            <a:prstGeom prst="rect">
              <a:avLst/>
            </a:prstGeom>
          </p:spPr>
        </p:pic>
        <p:grpSp>
          <p:nvGrpSpPr>
            <p:cNvPr id="40" name="组合 39">
              <a:extLst>
                <a:ext uri="{FF2B5EF4-FFF2-40B4-BE49-F238E27FC236}">
                  <a16:creationId xmlns:a16="http://schemas.microsoft.com/office/drawing/2014/main" id="{71CC3453-23FA-4E25-8827-572386F679EB}"/>
                </a:ext>
              </a:extLst>
            </p:cNvPr>
            <p:cNvGrpSpPr/>
            <p:nvPr userDrawn="1"/>
          </p:nvGrpSpPr>
          <p:grpSpPr>
            <a:xfrm>
              <a:off x="712603" y="867680"/>
              <a:ext cx="2186070" cy="323645"/>
              <a:chOff x="781363" y="412954"/>
              <a:chExt cx="2186070" cy="323645"/>
            </a:xfrm>
          </p:grpSpPr>
          <p:sp>
            <p:nvSpPr>
              <p:cNvPr id="41" name="平行四边形 40">
                <a:extLst>
                  <a:ext uri="{FF2B5EF4-FFF2-40B4-BE49-F238E27FC236}">
                    <a16:creationId xmlns:a16="http://schemas.microsoft.com/office/drawing/2014/main" id="{C6327832-A5E6-4697-B791-29AE99FD4684}"/>
                  </a:ext>
                </a:extLst>
              </p:cNvPr>
              <p:cNvSpPr/>
              <p:nvPr/>
            </p:nvSpPr>
            <p:spPr>
              <a:xfrm>
                <a:off x="781363"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平行四边形 41">
                <a:extLst>
                  <a:ext uri="{FF2B5EF4-FFF2-40B4-BE49-F238E27FC236}">
                    <a16:creationId xmlns:a16="http://schemas.microsoft.com/office/drawing/2014/main" id="{B881D856-0769-4E2B-8597-3DB25AF2D7A3}"/>
                  </a:ext>
                </a:extLst>
              </p:cNvPr>
              <p:cNvSpPr/>
              <p:nvPr/>
            </p:nvSpPr>
            <p:spPr>
              <a:xfrm>
                <a:off x="927101"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平行四边形 42">
                <a:extLst>
                  <a:ext uri="{FF2B5EF4-FFF2-40B4-BE49-F238E27FC236}">
                    <a16:creationId xmlns:a16="http://schemas.microsoft.com/office/drawing/2014/main" id="{A06A15AF-BFC2-4DC1-9ED3-F599766E1478}"/>
                  </a:ext>
                </a:extLst>
              </p:cNvPr>
              <p:cNvSpPr/>
              <p:nvPr/>
            </p:nvSpPr>
            <p:spPr>
              <a:xfrm>
                <a:off x="1072839"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平行四边形 43">
                <a:extLst>
                  <a:ext uri="{FF2B5EF4-FFF2-40B4-BE49-F238E27FC236}">
                    <a16:creationId xmlns:a16="http://schemas.microsoft.com/office/drawing/2014/main" id="{FDC18269-FE85-4788-A305-4A6194E0AEF4}"/>
                  </a:ext>
                </a:extLst>
              </p:cNvPr>
              <p:cNvSpPr/>
              <p:nvPr/>
            </p:nvSpPr>
            <p:spPr>
              <a:xfrm>
                <a:off x="1218577"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平行四边形 44">
                <a:extLst>
                  <a:ext uri="{FF2B5EF4-FFF2-40B4-BE49-F238E27FC236}">
                    <a16:creationId xmlns:a16="http://schemas.microsoft.com/office/drawing/2014/main" id="{5D8D017B-47CD-47B4-AF5B-514C148AFF04}"/>
                  </a:ext>
                </a:extLst>
              </p:cNvPr>
              <p:cNvSpPr/>
              <p:nvPr/>
            </p:nvSpPr>
            <p:spPr>
              <a:xfrm>
                <a:off x="1364315"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平行四边形 45">
                <a:extLst>
                  <a:ext uri="{FF2B5EF4-FFF2-40B4-BE49-F238E27FC236}">
                    <a16:creationId xmlns:a16="http://schemas.microsoft.com/office/drawing/2014/main" id="{299C0C07-2CA4-4C26-8BFF-F237C74D806F}"/>
                  </a:ext>
                </a:extLst>
              </p:cNvPr>
              <p:cNvSpPr/>
              <p:nvPr/>
            </p:nvSpPr>
            <p:spPr>
              <a:xfrm>
                <a:off x="1510053"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平行四边形 46">
                <a:extLst>
                  <a:ext uri="{FF2B5EF4-FFF2-40B4-BE49-F238E27FC236}">
                    <a16:creationId xmlns:a16="http://schemas.microsoft.com/office/drawing/2014/main" id="{B373A051-47C4-480F-9CEE-B1B9A08E0A74}"/>
                  </a:ext>
                </a:extLst>
              </p:cNvPr>
              <p:cNvSpPr/>
              <p:nvPr/>
            </p:nvSpPr>
            <p:spPr>
              <a:xfrm>
                <a:off x="1655791"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平行四边形 47">
                <a:extLst>
                  <a:ext uri="{FF2B5EF4-FFF2-40B4-BE49-F238E27FC236}">
                    <a16:creationId xmlns:a16="http://schemas.microsoft.com/office/drawing/2014/main" id="{65B9CE8F-3F2B-4904-A6E8-35AAADC4EBAD}"/>
                  </a:ext>
                </a:extLst>
              </p:cNvPr>
              <p:cNvSpPr/>
              <p:nvPr/>
            </p:nvSpPr>
            <p:spPr>
              <a:xfrm>
                <a:off x="1801529"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9" name="平行四边形 48">
                <a:extLst>
                  <a:ext uri="{FF2B5EF4-FFF2-40B4-BE49-F238E27FC236}">
                    <a16:creationId xmlns:a16="http://schemas.microsoft.com/office/drawing/2014/main" id="{5945F535-F85D-4A7E-B497-2A6B3AA1C842}"/>
                  </a:ext>
                </a:extLst>
              </p:cNvPr>
              <p:cNvSpPr/>
              <p:nvPr/>
            </p:nvSpPr>
            <p:spPr>
              <a:xfrm>
                <a:off x="1947267"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平行四边形 49">
                <a:extLst>
                  <a:ext uri="{FF2B5EF4-FFF2-40B4-BE49-F238E27FC236}">
                    <a16:creationId xmlns:a16="http://schemas.microsoft.com/office/drawing/2014/main" id="{761C8894-49A1-4165-BAB2-FF50D34259EC}"/>
                  </a:ext>
                </a:extLst>
              </p:cNvPr>
              <p:cNvSpPr/>
              <p:nvPr/>
            </p:nvSpPr>
            <p:spPr>
              <a:xfrm>
                <a:off x="2093005"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 name="平行四边形 50">
                <a:extLst>
                  <a:ext uri="{FF2B5EF4-FFF2-40B4-BE49-F238E27FC236}">
                    <a16:creationId xmlns:a16="http://schemas.microsoft.com/office/drawing/2014/main" id="{FDD12B42-141C-4B80-9193-C8BEC5B01634}"/>
                  </a:ext>
                </a:extLst>
              </p:cNvPr>
              <p:cNvSpPr/>
              <p:nvPr/>
            </p:nvSpPr>
            <p:spPr>
              <a:xfrm>
                <a:off x="2238743"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平行四边形 51">
                <a:extLst>
                  <a:ext uri="{FF2B5EF4-FFF2-40B4-BE49-F238E27FC236}">
                    <a16:creationId xmlns:a16="http://schemas.microsoft.com/office/drawing/2014/main" id="{3FA6E751-A9E8-4AF8-8DE5-A1732A9F2901}"/>
                  </a:ext>
                </a:extLst>
              </p:cNvPr>
              <p:cNvSpPr/>
              <p:nvPr/>
            </p:nvSpPr>
            <p:spPr>
              <a:xfrm>
                <a:off x="2384481"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 name="平行四边形 52">
                <a:extLst>
                  <a:ext uri="{FF2B5EF4-FFF2-40B4-BE49-F238E27FC236}">
                    <a16:creationId xmlns:a16="http://schemas.microsoft.com/office/drawing/2014/main" id="{A3DACBEA-5D53-4D75-8112-450681112B40}"/>
                  </a:ext>
                </a:extLst>
              </p:cNvPr>
              <p:cNvSpPr/>
              <p:nvPr/>
            </p:nvSpPr>
            <p:spPr>
              <a:xfrm>
                <a:off x="2530219"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平行四边形 53">
                <a:extLst>
                  <a:ext uri="{FF2B5EF4-FFF2-40B4-BE49-F238E27FC236}">
                    <a16:creationId xmlns:a16="http://schemas.microsoft.com/office/drawing/2014/main" id="{DD7DCD02-7C2B-4C84-B683-80AE952351FB}"/>
                  </a:ext>
                </a:extLst>
              </p:cNvPr>
              <p:cNvSpPr/>
              <p:nvPr/>
            </p:nvSpPr>
            <p:spPr>
              <a:xfrm>
                <a:off x="2675957"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 name="平行四边形 54">
                <a:extLst>
                  <a:ext uri="{FF2B5EF4-FFF2-40B4-BE49-F238E27FC236}">
                    <a16:creationId xmlns:a16="http://schemas.microsoft.com/office/drawing/2014/main" id="{DA7B3551-774A-4216-8F62-DA85680E10D9}"/>
                  </a:ext>
                </a:extLst>
              </p:cNvPr>
              <p:cNvSpPr/>
              <p:nvPr/>
            </p:nvSpPr>
            <p:spPr>
              <a:xfrm>
                <a:off x="2821695"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Tree>
    <p:extLst>
      <p:ext uri="{BB962C8B-B14F-4D97-AF65-F5344CB8AC3E}">
        <p14:creationId xmlns:p14="http://schemas.microsoft.com/office/powerpoint/2010/main" val="968684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更多资源下载：https://www.58pic.com/u/61536760">
            <a:extLst>
              <a:ext uri="{FF2B5EF4-FFF2-40B4-BE49-F238E27FC236}">
                <a16:creationId xmlns:a16="http://schemas.microsoft.com/office/drawing/2014/main" id="{00A8853D-AB50-4CD6-916C-C53BF4F7498F}"/>
              </a:ext>
            </a:extLst>
          </p:cNvPr>
          <p:cNvSpPr>
            <a:spLocks noGrp="1"/>
          </p:cNvSpPr>
          <p:nvPr>
            <p:ph type="pic" sz="quarter" idx="10"/>
          </p:nvPr>
        </p:nvSpPr>
        <p:spPr>
          <a:xfrm>
            <a:off x="0" y="0"/>
            <a:ext cx="12192000" cy="6858000"/>
          </a:xfrm>
          <a:prstGeom prst="rect">
            <a:avLst/>
          </a:prstGeom>
        </p:spPr>
        <p:txBody>
          <a:bodyPr/>
          <a:lstStyle>
            <a:lvl1pPr>
              <a:defRPr>
                <a:solidFill>
                  <a:srgbClr val="E6E6E6"/>
                </a:solidFill>
              </a:defRPr>
            </a:lvl1pPr>
          </a:lstStyle>
          <a:p>
            <a:endParaRPr lang="zh-CN" altLang="en-US"/>
          </a:p>
        </p:txBody>
      </p:sp>
      <p:sp>
        <p:nvSpPr>
          <p:cNvPr id="5" name="更多资源下载：https://www.58pic.com/u/61536760" hidden="1">
            <a:extLst>
              <a:ext uri="{FF2B5EF4-FFF2-40B4-BE49-F238E27FC236}">
                <a16:creationId xmlns:a16="http://schemas.microsoft.com/office/drawing/2014/main" id="{CDC18EE2-ECC1-43AC-A74F-63FD6DFF49A4}"/>
              </a:ext>
            </a:extLst>
          </p:cNvPr>
          <p:cNvSpPr txBox="1"/>
          <p:nvPr userDrawn="1"/>
        </p:nvSpPr>
        <p:spPr>
          <a:xfrm>
            <a:off x="2378578" y="-10793573"/>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6" name="更多资源下载：https://www.58pic.com/u/61536760" hidden="1">
            <a:extLst>
              <a:ext uri="{FF2B5EF4-FFF2-40B4-BE49-F238E27FC236}">
                <a16:creationId xmlns:a16="http://schemas.microsoft.com/office/drawing/2014/main" id="{CF6A394B-751A-4395-A207-B679971548FA}"/>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7" name="更多资源下载：https://www.58pic.com/u/61536760" hidden="1">
            <a:extLst>
              <a:ext uri="{FF2B5EF4-FFF2-40B4-BE49-F238E27FC236}">
                <a16:creationId xmlns:a16="http://schemas.microsoft.com/office/drawing/2014/main" id="{EBBE956C-C935-4ECC-9DF4-56A2FB202FF8}"/>
              </a:ext>
            </a:extLst>
          </p:cNvPr>
          <p:cNvSpPr txBox="1"/>
          <p:nvPr userDrawn="1"/>
        </p:nvSpPr>
        <p:spPr>
          <a:xfrm>
            <a:off x="-24850223" y="18772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8" name="更多资源下载：https://www.58pic.com/u/61536760" hidden="1">
            <a:extLst>
              <a:ext uri="{FF2B5EF4-FFF2-40B4-BE49-F238E27FC236}">
                <a16:creationId xmlns:a16="http://schemas.microsoft.com/office/drawing/2014/main" id="{343A6E06-FE3A-44B6-BF0D-FD49CBA996A5}"/>
              </a:ext>
            </a:extLst>
          </p:cNvPr>
          <p:cNvSpPr/>
          <p:nvPr userDrawn="1"/>
        </p:nvSpPr>
        <p:spPr>
          <a:xfrm>
            <a:off x="-15098004" y="6488668"/>
            <a:ext cx="1197764" cy="369332"/>
          </a:xfrm>
          <a:prstGeom prst="rect">
            <a:avLst/>
          </a:prstGeom>
        </p:spPr>
        <p:txBody>
          <a:bodyPr wrap="none">
            <a:normAutofit/>
          </a:bodyPr>
          <a:lstStyle/>
          <a:p>
            <a:r>
              <a:rPr lang="vi-VN" altLang="vi-VN">
                <a:solidFill>
                  <a:srgbClr val="E6E6E6"/>
                </a:solidFill>
                <a:latin typeface="Noto Sans"/>
                <a:ea typeface="Noto Sans"/>
              </a:rPr>
              <a:t>61536760</a:t>
            </a:r>
            <a:endParaRPr lang="zh-CN" altLang="en-US">
              <a:solidFill>
                <a:srgbClr val="E6E6E6"/>
              </a:solidFill>
            </a:endParaRPr>
          </a:p>
        </p:txBody>
      </p:sp>
    </p:spTree>
    <p:extLst>
      <p:ext uri="{BB962C8B-B14F-4D97-AF65-F5344CB8AC3E}">
        <p14:creationId xmlns:p14="http://schemas.microsoft.com/office/powerpoint/2010/main" val="182619810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文本框 1" hidden="1">
            <a:extLst>
              <a:ext uri="{FF2B5EF4-FFF2-40B4-BE49-F238E27FC236}">
                <a16:creationId xmlns:a16="http://schemas.microsoft.com/office/drawing/2014/main" id="{807606F3-AC03-44B3-82D4-A28F1060013F}"/>
              </a:ext>
            </a:extLst>
          </p:cNvPr>
          <p:cNvSpPr txBox="1"/>
          <p:nvPr userDrawn="1"/>
        </p:nvSpPr>
        <p:spPr>
          <a:xfrm>
            <a:off x="2378578" y="-10793573"/>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endParaRPr>
          </a:p>
        </p:txBody>
      </p:sp>
      <p:sp>
        <p:nvSpPr>
          <p:cNvPr id="3" name="文本框 2" hidden="1">
            <a:extLst>
              <a:ext uri="{FF2B5EF4-FFF2-40B4-BE49-F238E27FC236}">
                <a16:creationId xmlns:a16="http://schemas.microsoft.com/office/drawing/2014/main" id="{70C68887-BEB9-48B3-9D32-2D9741925CFB}"/>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endParaRPr>
          </a:p>
        </p:txBody>
      </p:sp>
      <p:sp>
        <p:nvSpPr>
          <p:cNvPr id="4" name="文本框 3" hidden="1">
            <a:extLst>
              <a:ext uri="{FF2B5EF4-FFF2-40B4-BE49-F238E27FC236}">
                <a16:creationId xmlns:a16="http://schemas.microsoft.com/office/drawing/2014/main" id="{3DA84732-7AEF-4010-B554-4E6548B2394C}"/>
              </a:ext>
            </a:extLst>
          </p:cNvPr>
          <p:cNvSpPr txBox="1"/>
          <p:nvPr userDrawn="1"/>
        </p:nvSpPr>
        <p:spPr>
          <a:xfrm>
            <a:off x="-24850223" y="18772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endParaRPr>
          </a:p>
        </p:txBody>
      </p:sp>
      <p:sp>
        <p:nvSpPr>
          <p:cNvPr id="5" name="矩形 4" hidden="1">
            <a:extLst>
              <a:ext uri="{FF2B5EF4-FFF2-40B4-BE49-F238E27FC236}">
                <a16:creationId xmlns:a16="http://schemas.microsoft.com/office/drawing/2014/main" id="{21E30BAC-3EFA-4972-B62C-AF8DE118CE80}"/>
              </a:ext>
            </a:extLst>
          </p:cNvPr>
          <p:cNvSpPr/>
          <p:nvPr userDrawn="1"/>
        </p:nvSpPr>
        <p:spPr>
          <a:xfrm>
            <a:off x="-15098004" y="6488668"/>
            <a:ext cx="1197764" cy="369332"/>
          </a:xfrm>
          <a:prstGeom prst="rect">
            <a:avLst/>
          </a:prstGeom>
        </p:spPr>
        <p:txBody>
          <a:bodyPr wrap="none">
            <a:normAutofit/>
          </a:bodyPr>
          <a:lstStyle/>
          <a:p>
            <a:r>
              <a:rPr lang="vi-VN" altLang="vi-VN">
                <a:solidFill>
                  <a:srgbClr val="CCD1D4"/>
                </a:solidFill>
                <a:latin typeface="Noto Sans"/>
                <a:ea typeface="Noto Sans"/>
              </a:rPr>
              <a:t>61536760</a:t>
            </a:r>
            <a:endParaRPr lang="zh-CN" altLang="en-US">
              <a:solidFill>
                <a:srgbClr val="CCD1D4"/>
              </a:solidFill>
            </a:endParaRPr>
          </a:p>
        </p:txBody>
      </p:sp>
    </p:spTree>
    <p:extLst>
      <p:ext uri="{BB962C8B-B14F-4D97-AF65-F5344CB8AC3E}">
        <p14:creationId xmlns:p14="http://schemas.microsoft.com/office/powerpoint/2010/main" val="26009100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99663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633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7080">
              <a:srgbClr val="F6B070"/>
            </a:gs>
            <a:gs pos="74000">
              <a:schemeClr val="accent1"/>
            </a:gs>
            <a:gs pos="36000">
              <a:schemeClr val="accent1"/>
            </a:gs>
            <a:gs pos="100000">
              <a:schemeClr val="accent2">
                <a:lumMod val="90000"/>
              </a:schemeClr>
            </a:gs>
          </a:gsLst>
          <a:path path="circle">
            <a:fillToRect t="100000" r="100000"/>
          </a:path>
        </a:gradFill>
        <a:effectLst/>
      </p:bgPr>
    </p:bg>
    <p:spTree>
      <p:nvGrpSpPr>
        <p:cNvPr id="1" name=""/>
        <p:cNvGrpSpPr/>
        <p:nvPr/>
      </p:nvGrpSpPr>
      <p:grpSpPr>
        <a:xfrm>
          <a:off x="0" y="0"/>
          <a:ext cx="0" cy="0"/>
          <a:chOff x="0" y="0"/>
          <a:chExt cx="0" cy="0"/>
        </a:xfrm>
      </p:grpSpPr>
      <p:grpSp>
        <p:nvGrpSpPr>
          <p:cNvPr id="25" name="Group 4">
            <a:extLst>
              <a:ext uri="{FF2B5EF4-FFF2-40B4-BE49-F238E27FC236}">
                <a16:creationId xmlns:a16="http://schemas.microsoft.com/office/drawing/2014/main" id="{D0A11069-70B8-44C8-8BF1-323391B7A2CA}"/>
              </a:ext>
            </a:extLst>
          </p:cNvPr>
          <p:cNvGrpSpPr>
            <a:grpSpLocks noChangeAspect="1"/>
          </p:cNvGrpSpPr>
          <p:nvPr userDrawn="1"/>
        </p:nvGrpSpPr>
        <p:grpSpPr>
          <a:xfrm>
            <a:off x="500786" y="1033028"/>
            <a:ext cx="212286" cy="2668231"/>
            <a:chOff x="492" y="1090"/>
            <a:chExt cx="181" cy="2275"/>
          </a:xfrm>
        </p:grpSpPr>
        <p:sp>
          <p:nvSpPr>
            <p:cNvPr id="26" name="AutoShape 3">
              <a:extLst>
                <a:ext uri="{FF2B5EF4-FFF2-40B4-BE49-F238E27FC236}">
                  <a16:creationId xmlns:a16="http://schemas.microsoft.com/office/drawing/2014/main" id="{38C844F0-22B3-4948-93FD-AB1436B065EF}"/>
                </a:ext>
              </a:extLst>
            </p:cNvPr>
            <p:cNvSpPr>
              <a:spLocks noChangeAspect="1" noChangeArrowheads="1" noTextEdit="1"/>
            </p:cNvSpPr>
            <p:nvPr userDrawn="1"/>
          </p:nvSpPr>
          <p:spPr bwMode="auto">
            <a:xfrm>
              <a:off x="494" y="1090"/>
              <a:ext cx="125" cy="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5">
              <a:extLst>
                <a:ext uri="{FF2B5EF4-FFF2-40B4-BE49-F238E27FC236}">
                  <a16:creationId xmlns:a16="http://schemas.microsoft.com/office/drawing/2014/main" id="{01C44FE1-941F-4414-9F41-9F2B2518A08D}"/>
                </a:ext>
              </a:extLst>
            </p:cNvPr>
            <p:cNvSpPr/>
            <p:nvPr userDrawn="1"/>
          </p:nvSpPr>
          <p:spPr bwMode="auto">
            <a:xfrm>
              <a:off x="492" y="1090"/>
              <a:ext cx="131" cy="2035"/>
            </a:xfrm>
            <a:custGeom>
              <a:avLst/>
              <a:gdLst>
                <a:gd name="T0" fmla="*/ 5 w 60"/>
                <a:gd name="T1" fmla="*/ 980 h 980"/>
                <a:gd name="T2" fmla="*/ 2 w 60"/>
                <a:gd name="T3" fmla="*/ 966 h 980"/>
                <a:gd name="T4" fmla="*/ 1 w 60"/>
                <a:gd name="T5" fmla="*/ 202 h 980"/>
                <a:gd name="T6" fmla="*/ 16 w 60"/>
                <a:gd name="T7" fmla="*/ 189 h 980"/>
                <a:gd name="T8" fmla="*/ 27 w 60"/>
                <a:gd name="T9" fmla="*/ 189 h 980"/>
                <a:gd name="T10" fmla="*/ 44 w 60"/>
                <a:gd name="T11" fmla="*/ 186 h 980"/>
                <a:gd name="T12" fmla="*/ 42 w 60"/>
                <a:gd name="T13" fmla="*/ 160 h 980"/>
                <a:gd name="T14" fmla="*/ 38 w 60"/>
                <a:gd name="T15" fmla="*/ 147 h 980"/>
                <a:gd name="T16" fmla="*/ 39 w 60"/>
                <a:gd name="T17" fmla="*/ 62 h 980"/>
                <a:gd name="T18" fmla="*/ 45 w 60"/>
                <a:gd name="T19" fmla="*/ 5 h 980"/>
                <a:gd name="T20" fmla="*/ 48 w 60"/>
                <a:gd name="T21" fmla="*/ 0 h 980"/>
                <a:gd name="T22" fmla="*/ 52 w 60"/>
                <a:gd name="T23" fmla="*/ 5 h 980"/>
                <a:gd name="T24" fmla="*/ 58 w 60"/>
                <a:gd name="T25" fmla="*/ 70 h 980"/>
                <a:gd name="T26" fmla="*/ 59 w 60"/>
                <a:gd name="T27" fmla="*/ 133 h 980"/>
                <a:gd name="T28" fmla="*/ 52 w 60"/>
                <a:gd name="T29" fmla="*/ 190 h 980"/>
                <a:gd name="T30" fmla="*/ 46 w 60"/>
                <a:gd name="T31" fmla="*/ 195 h 980"/>
                <a:gd name="T32" fmla="*/ 42 w 60"/>
                <a:gd name="T33" fmla="*/ 195 h 980"/>
                <a:gd name="T34" fmla="*/ 10 w 60"/>
                <a:gd name="T35" fmla="*/ 198 h 980"/>
                <a:gd name="T36" fmla="*/ 8 w 60"/>
                <a:gd name="T37" fmla="*/ 231 h 980"/>
                <a:gd name="T38" fmla="*/ 8 w 60"/>
                <a:gd name="T39" fmla="*/ 962 h 980"/>
                <a:gd name="T40" fmla="*/ 5 w 60"/>
                <a:gd name="T41" fmla="*/ 98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980">
                  <a:moveTo>
                    <a:pt x="5" y="980"/>
                  </a:moveTo>
                  <a:cubicBezTo>
                    <a:pt x="0" y="975"/>
                    <a:pt x="2" y="970"/>
                    <a:pt x="2" y="966"/>
                  </a:cubicBezTo>
                  <a:cubicBezTo>
                    <a:pt x="2" y="821"/>
                    <a:pt x="2" y="348"/>
                    <a:pt x="1" y="202"/>
                  </a:cubicBezTo>
                  <a:cubicBezTo>
                    <a:pt x="1" y="190"/>
                    <a:pt x="5" y="187"/>
                    <a:pt x="16" y="189"/>
                  </a:cubicBezTo>
                  <a:cubicBezTo>
                    <a:pt x="19" y="189"/>
                    <a:pt x="24" y="189"/>
                    <a:pt x="27" y="189"/>
                  </a:cubicBezTo>
                  <a:cubicBezTo>
                    <a:pt x="33" y="188"/>
                    <a:pt x="42" y="192"/>
                    <a:pt x="44" y="186"/>
                  </a:cubicBezTo>
                  <a:cubicBezTo>
                    <a:pt x="46" y="178"/>
                    <a:pt x="49" y="167"/>
                    <a:pt x="42" y="160"/>
                  </a:cubicBezTo>
                  <a:cubicBezTo>
                    <a:pt x="38" y="156"/>
                    <a:pt x="38" y="152"/>
                    <a:pt x="38" y="147"/>
                  </a:cubicBezTo>
                  <a:cubicBezTo>
                    <a:pt x="38" y="119"/>
                    <a:pt x="35" y="90"/>
                    <a:pt x="39" y="62"/>
                  </a:cubicBezTo>
                  <a:cubicBezTo>
                    <a:pt x="42" y="43"/>
                    <a:pt x="44" y="24"/>
                    <a:pt x="45" y="5"/>
                  </a:cubicBezTo>
                  <a:cubicBezTo>
                    <a:pt x="45" y="3"/>
                    <a:pt x="46" y="1"/>
                    <a:pt x="48" y="0"/>
                  </a:cubicBezTo>
                  <a:cubicBezTo>
                    <a:pt x="51" y="0"/>
                    <a:pt x="52" y="2"/>
                    <a:pt x="52" y="5"/>
                  </a:cubicBezTo>
                  <a:cubicBezTo>
                    <a:pt x="49" y="27"/>
                    <a:pt x="56" y="48"/>
                    <a:pt x="58" y="70"/>
                  </a:cubicBezTo>
                  <a:cubicBezTo>
                    <a:pt x="60" y="91"/>
                    <a:pt x="57" y="112"/>
                    <a:pt x="59" y="133"/>
                  </a:cubicBezTo>
                  <a:cubicBezTo>
                    <a:pt x="60" y="152"/>
                    <a:pt x="48" y="170"/>
                    <a:pt x="52" y="190"/>
                  </a:cubicBezTo>
                  <a:cubicBezTo>
                    <a:pt x="52" y="193"/>
                    <a:pt x="50" y="195"/>
                    <a:pt x="46" y="195"/>
                  </a:cubicBezTo>
                  <a:cubicBezTo>
                    <a:pt x="45" y="195"/>
                    <a:pt x="43" y="195"/>
                    <a:pt x="42" y="195"/>
                  </a:cubicBezTo>
                  <a:cubicBezTo>
                    <a:pt x="31" y="196"/>
                    <a:pt x="16" y="192"/>
                    <a:pt x="10" y="198"/>
                  </a:cubicBezTo>
                  <a:cubicBezTo>
                    <a:pt x="3" y="204"/>
                    <a:pt x="8" y="219"/>
                    <a:pt x="8" y="231"/>
                  </a:cubicBezTo>
                  <a:cubicBezTo>
                    <a:pt x="8" y="365"/>
                    <a:pt x="8" y="827"/>
                    <a:pt x="8" y="962"/>
                  </a:cubicBezTo>
                  <a:cubicBezTo>
                    <a:pt x="8" y="967"/>
                    <a:pt x="10" y="974"/>
                    <a:pt x="5" y="98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Line 6">
              <a:extLst>
                <a:ext uri="{FF2B5EF4-FFF2-40B4-BE49-F238E27FC236}">
                  <a16:creationId xmlns:a16="http://schemas.microsoft.com/office/drawing/2014/main" id="{14CDF393-03DE-4486-94D2-9F83091E9CCA}"/>
                </a:ext>
              </a:extLst>
            </p:cNvPr>
            <p:cNvSpPr>
              <a:spLocks noChangeShapeType="1"/>
            </p:cNvSpPr>
            <p:nvPr userDrawn="1"/>
          </p:nvSpPr>
          <p:spPr bwMode="auto">
            <a:xfrm flipH="1" flipV="1">
              <a:off x="673" y="1606"/>
              <a:ext cx="0" cy="1759"/>
            </a:xfrm>
            <a:prstGeom prst="line">
              <a:avLst/>
            </a:prstGeom>
            <a:noFill/>
            <a:ln w="14288" cap="flat">
              <a:solidFill>
                <a:srgbClr val="F7F7F7"/>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 name="矩形 3">
            <a:extLst>
              <a:ext uri="{FF2B5EF4-FFF2-40B4-BE49-F238E27FC236}">
                <a16:creationId xmlns:a16="http://schemas.microsoft.com/office/drawing/2014/main" id="{88DB9F8F-A43C-47AB-8DBA-4BE5E6F8BFC7}"/>
              </a:ext>
            </a:extLst>
          </p:cNvPr>
          <p:cNvSpPr/>
          <p:nvPr userDrawn="1"/>
        </p:nvSpPr>
        <p:spPr>
          <a:xfrm>
            <a:off x="1981200" y="323850"/>
            <a:ext cx="8945750" cy="709178"/>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a:latin typeface="Lato Black" panose="020F0A02020204030203" pitchFamily="34" charset="0"/>
            </a:endParaRPr>
          </a:p>
        </p:txBody>
      </p:sp>
      <p:sp>
        <p:nvSpPr>
          <p:cNvPr id="8" name="更多资源下载：https://www.58pic.com/u/61536760" hidden="1">
            <a:extLst>
              <a:ext uri="{FF2B5EF4-FFF2-40B4-BE49-F238E27FC236}">
                <a16:creationId xmlns:a16="http://schemas.microsoft.com/office/drawing/2014/main" id="{BA86F5B0-BE1F-4236-898D-DC5095464704}"/>
              </a:ext>
            </a:extLst>
          </p:cNvPr>
          <p:cNvSpPr txBox="1"/>
          <p:nvPr userDrawn="1"/>
        </p:nvSpPr>
        <p:spPr>
          <a:xfrm>
            <a:off x="2378578" y="-10793573"/>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9" name="更多资源下载：https://www.58pic.com/u/61536760" hidden="1">
            <a:extLst>
              <a:ext uri="{FF2B5EF4-FFF2-40B4-BE49-F238E27FC236}">
                <a16:creationId xmlns:a16="http://schemas.microsoft.com/office/drawing/2014/main" id="{F8173AC5-DE76-496B-87BE-81B7CD1AD32A}"/>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10" name="更多资源下载：https://www.58pic.com/u/61536760" hidden="1">
            <a:extLst>
              <a:ext uri="{FF2B5EF4-FFF2-40B4-BE49-F238E27FC236}">
                <a16:creationId xmlns:a16="http://schemas.microsoft.com/office/drawing/2014/main" id="{F0DED289-F196-41EE-8718-AEF8CFC1C56B}"/>
              </a:ext>
            </a:extLst>
          </p:cNvPr>
          <p:cNvSpPr txBox="1"/>
          <p:nvPr userDrawn="1"/>
        </p:nvSpPr>
        <p:spPr>
          <a:xfrm>
            <a:off x="-24850223" y="18772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11" name="更多资源下载：https://www.58pic.com/u/61536760" hidden="1">
            <a:extLst>
              <a:ext uri="{FF2B5EF4-FFF2-40B4-BE49-F238E27FC236}">
                <a16:creationId xmlns:a16="http://schemas.microsoft.com/office/drawing/2014/main" id="{2C557DC0-406A-4F6C-8986-055ADA64445E}"/>
              </a:ext>
            </a:extLst>
          </p:cNvPr>
          <p:cNvSpPr/>
          <p:nvPr userDrawn="1"/>
        </p:nvSpPr>
        <p:spPr>
          <a:xfrm>
            <a:off x="-40193202" y="6488668"/>
            <a:ext cx="1197764" cy="369332"/>
          </a:xfrm>
          <a:prstGeom prst="rect">
            <a:avLst/>
          </a:prstGeom>
        </p:spPr>
        <p:txBody>
          <a:bodyPr wrap="none">
            <a:normAutofit/>
          </a:bodyPr>
          <a:lstStyle/>
          <a:p>
            <a:r>
              <a:rPr lang="vi-VN" altLang="vi-VN">
                <a:solidFill>
                  <a:srgbClr val="E6E6E6"/>
                </a:solidFill>
                <a:latin typeface="Noto Sans"/>
                <a:ea typeface="Noto Sans"/>
              </a:rPr>
              <a:t>61536760</a:t>
            </a:r>
            <a:endParaRPr lang="zh-CN" altLang="en-US">
              <a:solidFill>
                <a:srgbClr val="E6E6E6"/>
              </a:solidFill>
            </a:endParaRPr>
          </a:p>
        </p:txBody>
      </p:sp>
      <p:sp>
        <p:nvSpPr>
          <p:cNvPr id="12" name="更多资源下载：https://www.58pic.com/u/61536760" hidden="1">
            <a:extLst>
              <a:ext uri="{FF2B5EF4-FFF2-40B4-BE49-F238E27FC236}">
                <a16:creationId xmlns:a16="http://schemas.microsoft.com/office/drawing/2014/main" id="{A56733D2-D77C-4682-941A-75BE281D13D6}"/>
              </a:ext>
            </a:extLst>
          </p:cNvPr>
          <p:cNvSpPr/>
          <p:nvPr userDrawn="1"/>
        </p:nvSpPr>
        <p:spPr>
          <a:xfrm>
            <a:off x="-41412402" y="6488668"/>
            <a:ext cx="1197764" cy="369332"/>
          </a:xfrm>
          <a:prstGeom prst="rect">
            <a:avLst/>
          </a:prstGeom>
        </p:spPr>
        <p:txBody>
          <a:bodyPr wrap="none">
            <a:normAutofit/>
          </a:bodyPr>
          <a:lstStyle/>
          <a:p>
            <a:r>
              <a:rPr lang="vi-VN" altLang="vi-VN">
                <a:solidFill>
                  <a:srgbClr val="E6E6E6"/>
                </a:solidFill>
                <a:latin typeface="Noto Sans"/>
                <a:ea typeface="Noto Sans"/>
              </a:rPr>
              <a:t>61536760</a:t>
            </a:r>
            <a:endParaRPr lang="zh-CN" altLang="en-US">
              <a:solidFill>
                <a:srgbClr val="E6E6E6"/>
              </a:solidFill>
            </a:endParaRPr>
          </a:p>
        </p:txBody>
      </p:sp>
      <p:sp>
        <p:nvSpPr>
          <p:cNvPr id="13" name="更多资源下载：https://www.58pic.com/u/61536760" hidden="1">
            <a:extLst>
              <a:ext uri="{FF2B5EF4-FFF2-40B4-BE49-F238E27FC236}">
                <a16:creationId xmlns:a16="http://schemas.microsoft.com/office/drawing/2014/main" id="{7747249D-23D4-4019-B578-13D7646AB683}"/>
              </a:ext>
            </a:extLst>
          </p:cNvPr>
          <p:cNvSpPr txBox="1"/>
          <p:nvPr userDrawn="1"/>
        </p:nvSpPr>
        <p:spPr>
          <a:xfrm>
            <a:off x="48555920" y="-20510500"/>
            <a:ext cx="3056879" cy="335280"/>
          </a:xfrm>
          <a:prstGeom prst="rect">
            <a:avLst/>
          </a:prstGeom>
          <a:noFill/>
        </p:spPr>
        <p:txBody>
          <a:bodyPr wrap="square" rtlCol="0">
            <a:normAutofit/>
          </a:bodyPr>
          <a:lstStyle/>
          <a:p>
            <a:pPr fontAlgn="base"/>
            <a:r>
              <a:rPr lang="vi-VN" altLang="vi-VN" sz="800" b="0" i="0" u="none" strike="noStrike" kern="1200">
                <a:solidFill>
                  <a:srgbClr val="E6E6E6"/>
                </a:solidFill>
                <a:effectLst/>
                <a:latin typeface="Noto Sans"/>
                <a:ea typeface="Noto Sans"/>
                <a:cs typeface="+mn-cs"/>
              </a:rPr>
              <a:t>slidedocs:Con chuồn chuồn xanh</a:t>
            </a:r>
          </a:p>
          <a:p>
            <a:r>
              <a:rPr lang="vi-VN" altLang="vi-VN" sz="800">
                <a:solidFill>
                  <a:srgbClr val="E6E6E6"/>
                </a:solidFill>
                <a:latin typeface="Noto Sans"/>
                <a:ea typeface="Noto Sans"/>
              </a:rPr>
              <a:t>THIẾT KẾ</a:t>
            </a:r>
            <a:endParaRPr lang="zh-CN" altLang="en-US" sz="800">
              <a:solidFill>
                <a:srgbClr val="E6E6E6"/>
              </a:solidFill>
            </a:endParaRPr>
          </a:p>
        </p:txBody>
      </p:sp>
      <p:sp>
        <p:nvSpPr>
          <p:cNvPr id="15" name="更多资源下载：https://www.58pic.com/u/61536760">
            <a:extLst>
              <a:ext uri="{FF2B5EF4-FFF2-40B4-BE49-F238E27FC236}">
                <a16:creationId xmlns:a16="http://schemas.microsoft.com/office/drawing/2014/main" id="{1DEFFB3D-1F4F-44EC-A8A1-12696EB9A9A2}"/>
              </a:ext>
            </a:extLst>
          </p:cNvPr>
          <p:cNvSpPr txBox="1"/>
          <p:nvPr/>
        </p:nvSpPr>
        <p:spPr>
          <a:xfrm>
            <a:off x="2818128" y="381000"/>
            <a:ext cx="6555745" cy="579120"/>
          </a:xfrm>
          <a:prstGeom prst="rect">
            <a:avLst/>
          </a:prstGeom>
          <a:noFill/>
        </p:spPr>
        <p:txBody>
          <a:bodyPr wrap="square" rtlCol="0">
            <a:normAutofit/>
            <a:scene3d>
              <a:camera prst="orthographicFront"/>
              <a:lightRig rig="threePt" dir="t"/>
            </a:scene3d>
            <a:sp3d contourW="12700"/>
          </a:bodyPr>
          <a:lstStyle/>
          <a:p>
            <a:pPr lvl="0" algn="ctr" defTabSz="914400">
              <a:defRPr/>
            </a:pPr>
            <a:r>
              <a:rPr lang="vi-VN" altLang="vi-VN" sz="3200" b="1">
                <a:solidFill>
                  <a:schemeClr val="tx1">
                    <a:lumMod val="75000"/>
                    <a:lumOff val="25000"/>
                  </a:schemeClr>
                </a:solidFill>
                <a:latin typeface="Noto Sans"/>
                <a:ea typeface="Noto Sans"/>
                <a:cs typeface="+mn-ea"/>
                <a:sym typeface="+mn-lt"/>
              </a:rPr>
              <a:t>Phụ đề ở đây</a:t>
            </a:r>
          </a:p>
        </p:txBody>
      </p:sp>
      <p:pic>
        <p:nvPicPr>
          <p:cNvPr id="7" name="图片 6">
            <a:extLst>
              <a:ext uri="{FF2B5EF4-FFF2-40B4-BE49-F238E27FC236}">
                <a16:creationId xmlns:a16="http://schemas.microsoft.com/office/drawing/2014/main" id="{5F67171B-BACE-4580-8924-3B370AE2DA7E}"/>
              </a:ext>
            </a:extLst>
          </p:cNvPr>
          <p:cNvPicPr>
            <a:picLocks noChangeAspect="1"/>
          </p:cNvPicPr>
          <p:nvPr userDrawn="1"/>
        </p:nvPicPr>
        <p:blipFill>
          <a:blip r:embed="rId18"/>
          <a:stretch>
            <a:fillRect/>
          </a:stretch>
        </p:blipFill>
        <p:spPr>
          <a:xfrm>
            <a:off x="7677150" y="6107015"/>
            <a:ext cx="3874575" cy="427135"/>
          </a:xfrm>
          <a:prstGeom prst="rect">
            <a:avLst/>
          </a:prstGeom>
        </p:spPr>
      </p:pic>
      <p:pic>
        <p:nvPicPr>
          <p:cNvPr id="24" name="图片 23">
            <a:extLst>
              <a:ext uri="{FF2B5EF4-FFF2-40B4-BE49-F238E27FC236}">
                <a16:creationId xmlns:a16="http://schemas.microsoft.com/office/drawing/2014/main" id="{3CAA4FEC-E8E7-4562-8CB0-01151BA28E0F}"/>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16741" y="3438226"/>
            <a:ext cx="856052" cy="1105927"/>
          </a:xfrm>
          <a:prstGeom prst="rect">
            <a:avLst/>
          </a:prstGeom>
        </p:spPr>
      </p:pic>
      <p:pic>
        <p:nvPicPr>
          <p:cNvPr id="30" name="图片 29">
            <a:extLst>
              <a:ext uri="{FF2B5EF4-FFF2-40B4-BE49-F238E27FC236}">
                <a16:creationId xmlns:a16="http://schemas.microsoft.com/office/drawing/2014/main" id="{D35FA9C1-BF2B-4708-929B-E252C7AD2CF1}"/>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926950" y="1834441"/>
            <a:ext cx="722602" cy="837452"/>
          </a:xfrm>
          <a:prstGeom prst="rect">
            <a:avLst/>
          </a:prstGeom>
        </p:spPr>
      </p:pic>
    </p:spTree>
    <p:extLst>
      <p:ext uri="{BB962C8B-B14F-4D97-AF65-F5344CB8AC3E}">
        <p14:creationId xmlns:p14="http://schemas.microsoft.com/office/powerpoint/2010/main" val="906702701"/>
      </p:ext>
    </p:extLst>
  </p:cSld>
  <p:clrMap bg1="lt1" tx1="dk1" bg2="lt2" tx2="dk2" accent1="accent1" accent2="accent2" accent3="accent3" accent4="accent4" accent5="accent5" accent6="accent6" hlink="hlink" folHlink="folHlink"/>
  <p:sldLayoutIdLst>
    <p:sldLayoutId id="2147483711" r:id="rId1"/>
    <p:sldLayoutId id="2147483703" r:id="rId2"/>
    <p:sldLayoutId id="2147483729" r:id="rId3"/>
    <p:sldLayoutId id="2147483708" r:id="rId4"/>
    <p:sldLayoutId id="2147483718" r:id="rId5"/>
    <p:sldLayoutId id="2147483709" r:id="rId6"/>
    <p:sldLayoutId id="2147483710" r:id="rId7"/>
    <p:sldLayoutId id="2147483719" r:id="rId8"/>
    <p:sldLayoutId id="2147483724" r:id="rId9"/>
    <p:sldLayoutId id="2147483725" r:id="rId10"/>
    <p:sldLayoutId id="2147483726" r:id="rId11"/>
    <p:sldLayoutId id="2147483728" r:id="rId12"/>
    <p:sldLayoutId id="2147483727" r:id="rId13"/>
    <p:sldLayoutId id="2147483723" r:id="rId14"/>
    <p:sldLayoutId id="2147483722" r:id="rId15"/>
    <p:sldLayoutId id="2147483730" r:id="rId16"/>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文本框 7" hidden="1">
            <a:extLst>
              <a:ext uri="{FF2B5EF4-FFF2-40B4-BE49-F238E27FC236}">
                <a16:creationId xmlns:a16="http://schemas.microsoft.com/office/drawing/2014/main" id="{BA86F5B0-BE1F-4236-898D-DC5095464704}"/>
              </a:ext>
            </a:extLst>
          </p:cNvPr>
          <p:cNvSpPr txBox="1"/>
          <p:nvPr userDrawn="1"/>
        </p:nvSpPr>
        <p:spPr>
          <a:xfrm>
            <a:off x="2378578" y="-10793573"/>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9" name="文本框 8" hidden="1">
            <a:extLst>
              <a:ext uri="{FF2B5EF4-FFF2-40B4-BE49-F238E27FC236}">
                <a16:creationId xmlns:a16="http://schemas.microsoft.com/office/drawing/2014/main" id="{F8173AC5-DE76-496B-87BE-81B7CD1AD32A}"/>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10" name="文本框 9" hidden="1">
            <a:extLst>
              <a:ext uri="{FF2B5EF4-FFF2-40B4-BE49-F238E27FC236}">
                <a16:creationId xmlns:a16="http://schemas.microsoft.com/office/drawing/2014/main" id="{F0DED289-F196-41EE-8718-AEF8CFC1C56B}"/>
              </a:ext>
            </a:extLst>
          </p:cNvPr>
          <p:cNvSpPr txBox="1"/>
          <p:nvPr userDrawn="1"/>
        </p:nvSpPr>
        <p:spPr>
          <a:xfrm>
            <a:off x="-24850223" y="18772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11" name="矩形 10" hidden="1">
            <a:extLst>
              <a:ext uri="{FF2B5EF4-FFF2-40B4-BE49-F238E27FC236}">
                <a16:creationId xmlns:a16="http://schemas.microsoft.com/office/drawing/2014/main" id="{2C557DC0-406A-4F6C-8986-055ADA64445E}"/>
              </a:ext>
            </a:extLst>
          </p:cNvPr>
          <p:cNvSpPr/>
          <p:nvPr userDrawn="1"/>
        </p:nvSpPr>
        <p:spPr>
          <a:xfrm>
            <a:off x="-40193202" y="6488668"/>
            <a:ext cx="1210588" cy="369332"/>
          </a:xfrm>
          <a:prstGeom prst="rect">
            <a:avLst/>
          </a:prstGeom>
        </p:spPr>
        <p:txBody>
          <a:bodyPr wrap="none">
            <a:normAutofit/>
          </a:bodyPr>
          <a:lstStyle/>
          <a:p>
            <a:r>
              <a:rPr lang="vi-VN" altLang="vi-VN">
                <a:solidFill>
                  <a:srgbClr val="CCD1D4"/>
                </a:solidFill>
                <a:latin typeface="Noto Sans"/>
                <a:ea typeface="Noto Sans"/>
              </a:rPr>
              <a:t>61536760</a:t>
            </a:r>
            <a:endParaRPr lang="zh-CN" altLang="en-US">
              <a:solidFill>
                <a:srgbClr val="CCD1D4"/>
              </a:solidFill>
              <a:latin typeface="思源黑体 CN Regular" panose="020B0500000000000000" pitchFamily="34" charset="-122"/>
              <a:ea typeface="思源黑体 CN Regular" panose="020B0500000000000000" pitchFamily="34" charset="-122"/>
            </a:endParaRPr>
          </a:p>
        </p:txBody>
      </p:sp>
      <p:sp>
        <p:nvSpPr>
          <p:cNvPr id="12" name="矩形 11" hidden="1">
            <a:extLst>
              <a:ext uri="{FF2B5EF4-FFF2-40B4-BE49-F238E27FC236}">
                <a16:creationId xmlns:a16="http://schemas.microsoft.com/office/drawing/2014/main" id="{A56733D2-D77C-4682-941A-75BE281D13D6}"/>
              </a:ext>
            </a:extLst>
          </p:cNvPr>
          <p:cNvSpPr/>
          <p:nvPr userDrawn="1"/>
        </p:nvSpPr>
        <p:spPr>
          <a:xfrm>
            <a:off x="-41412402" y="6488668"/>
            <a:ext cx="1210588" cy="369332"/>
          </a:xfrm>
          <a:prstGeom prst="rect">
            <a:avLst/>
          </a:prstGeom>
        </p:spPr>
        <p:txBody>
          <a:bodyPr wrap="none">
            <a:normAutofit/>
          </a:bodyPr>
          <a:lstStyle/>
          <a:p>
            <a:r>
              <a:rPr lang="vi-VN" altLang="vi-VN">
                <a:solidFill>
                  <a:srgbClr val="CCD1D4"/>
                </a:solidFill>
                <a:latin typeface="Noto Sans"/>
                <a:ea typeface="Noto Sans"/>
              </a:rPr>
              <a:t>61536760</a:t>
            </a:r>
            <a:endParaRPr lang="zh-CN" altLang="en-US">
              <a:solidFill>
                <a:srgbClr val="CCD1D4"/>
              </a:solidFill>
              <a:latin typeface="思源黑体 CN Regular" panose="020B0500000000000000" pitchFamily="34" charset="-122"/>
              <a:ea typeface="思源黑体 CN Regular" panose="020B0500000000000000" pitchFamily="34" charset="-122"/>
            </a:endParaRPr>
          </a:p>
        </p:txBody>
      </p:sp>
      <p:sp>
        <p:nvSpPr>
          <p:cNvPr id="13" name="文本框 12" hidden="1">
            <a:extLst>
              <a:ext uri="{FF2B5EF4-FFF2-40B4-BE49-F238E27FC236}">
                <a16:creationId xmlns:a16="http://schemas.microsoft.com/office/drawing/2014/main" id="{7747249D-23D4-4019-B578-13D7646AB683}"/>
              </a:ext>
            </a:extLst>
          </p:cNvPr>
          <p:cNvSpPr txBox="1"/>
          <p:nvPr userDrawn="1"/>
        </p:nvSpPr>
        <p:spPr>
          <a:xfrm>
            <a:off x="48555920" y="-20510500"/>
            <a:ext cx="3056879" cy="335280"/>
          </a:xfrm>
          <a:prstGeom prst="rect">
            <a:avLst/>
          </a:prstGeom>
          <a:noFill/>
        </p:spPr>
        <p:txBody>
          <a:bodyPr wrap="square" rtlCol="0">
            <a:normAutofit/>
          </a:bodyPr>
          <a:lstStyle/>
          <a:p>
            <a:pPr fontAlgn="base"/>
            <a:r>
              <a:rPr lang="vi-VN" altLang="vi-VN" sz="800" b="0" i="0" u="none" strike="noStrike" kern="1200">
                <a:solidFill>
                  <a:srgbClr val="E6E6E6"/>
                </a:solidFill>
                <a:effectLst/>
                <a:latin typeface="Noto Sans"/>
                <a:ea typeface="Noto Sans"/>
                <a:cs typeface="+mn-cs"/>
              </a:rPr>
              <a:t>slidedocs:Con chuồn chuồn xanh</a:t>
            </a:r>
          </a:p>
          <a:p>
            <a:r>
              <a:rPr lang="vi-VN" altLang="vi-VN" sz="800">
                <a:solidFill>
                  <a:srgbClr val="E6E6E6"/>
                </a:solidFill>
                <a:latin typeface="Noto Sans"/>
                <a:ea typeface="Noto Sans"/>
              </a:rPr>
              <a:t>THIẾT KẾ</a:t>
            </a:r>
            <a:endParaRPr lang="zh-CN" altLang="en-US" sz="800">
              <a:solidFill>
                <a:srgbClr val="E6E6E6"/>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15144859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notesSlide" Target="../notesSlides/notesSlide1.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8.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8.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8.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8.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8.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15.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8.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8.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emf"/></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8.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20.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2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1.xml"/><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32.png"/><Relationship Id="rId5" Type="http://schemas.openxmlformats.org/officeDocument/2006/relationships/image" Target="../media/image11.emf"/><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4.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8.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8.xml"/><Relationship Id="rId1" Type="http://schemas.openxmlformats.org/officeDocument/2006/relationships/tags" Target="../tags/tag9.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7080">
              <a:schemeClr val="accent2"/>
            </a:gs>
            <a:gs pos="36000">
              <a:schemeClr val="accent1"/>
            </a:gs>
            <a:gs pos="100000">
              <a:schemeClr val="accent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81" name="矩形 80">
            <a:extLst>
              <a:ext uri="{FF2B5EF4-FFF2-40B4-BE49-F238E27FC236}">
                <a16:creationId xmlns:a16="http://schemas.microsoft.com/office/drawing/2014/main" id="{FFA4AF37-90A6-48BB-AC3F-12A863B17063}"/>
              </a:ext>
            </a:extLst>
          </p:cNvPr>
          <p:cNvSpPr/>
          <p:nvPr/>
        </p:nvSpPr>
        <p:spPr>
          <a:xfrm flipV="1">
            <a:off x="2898673" y="4337281"/>
            <a:ext cx="6394654" cy="676608"/>
          </a:xfrm>
          <a:prstGeom prst="rect">
            <a:avLst/>
          </a:prstGeom>
          <a:solidFill>
            <a:schemeClr val="accent6"/>
          </a:solid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3" name="图片 12">
            <a:extLst>
              <a:ext uri="{FF2B5EF4-FFF2-40B4-BE49-F238E27FC236}">
                <a16:creationId xmlns:a16="http://schemas.microsoft.com/office/drawing/2014/main" id="{70A676B4-8712-4966-9C11-8186A49C3E69}"/>
              </a:ext>
            </a:extLst>
          </p:cNvPr>
          <p:cNvPicPr>
            <a:picLocks noChangeAspect="1"/>
          </p:cNvPicPr>
          <p:nvPr/>
        </p:nvPicPr>
        <p:blipFill>
          <a:blip r:embed="rId4"/>
          <a:srcRect l="24089" t="17379" r="29554" b="15783"/>
          <a:stretch>
            <a:fillRect/>
          </a:stretch>
        </p:blipFill>
        <p:spPr>
          <a:xfrm>
            <a:off x="0" y="0"/>
            <a:ext cx="6096000" cy="6858000"/>
          </a:xfrm>
          <a:prstGeom prst="rect">
            <a:avLst/>
          </a:prstGeom>
        </p:spPr>
      </p:pic>
      <p:sp>
        <p:nvSpPr>
          <p:cNvPr id="9" name="矩形 8">
            <a:extLst>
              <a:ext uri="{FF2B5EF4-FFF2-40B4-BE49-F238E27FC236}">
                <a16:creationId xmlns:a16="http://schemas.microsoft.com/office/drawing/2014/main" id="{5061A02A-2C96-429B-BC00-55EC94858A7D}"/>
              </a:ext>
            </a:extLst>
          </p:cNvPr>
          <p:cNvSpPr/>
          <p:nvPr/>
        </p:nvSpPr>
        <p:spPr>
          <a:xfrm>
            <a:off x="1394566" y="1553859"/>
            <a:ext cx="9334500" cy="2603731"/>
          </a:xfrm>
          <a:prstGeom prst="rect">
            <a:avLst/>
          </a:prstGeom>
          <a:solidFill>
            <a:schemeClr val="accent6"/>
          </a:solid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4" name="矩形 113">
            <a:extLst>
              <a:ext uri="{FF2B5EF4-FFF2-40B4-BE49-F238E27FC236}">
                <a16:creationId xmlns:a16="http://schemas.microsoft.com/office/drawing/2014/main" id="{5E511C42-DC9E-451B-BCD8-67455812EE9D}"/>
              </a:ext>
            </a:extLst>
          </p:cNvPr>
          <p:cNvSpPr/>
          <p:nvPr/>
        </p:nvSpPr>
        <p:spPr>
          <a:xfrm>
            <a:off x="3627443" y="4499551"/>
            <a:ext cx="4937113" cy="446380"/>
          </a:xfrm>
          <a:prstGeom prst="rect">
            <a:avLst/>
          </a:prstGeom>
        </p:spPr>
        <p:txBody>
          <a:bodyPr wrap="none">
            <a:normAutofit/>
          </a:bodyPr>
          <a:lstStyle/>
          <a:p>
            <a:pPr algn="ctr"/>
            <a:r>
              <a:rPr lang="en-US" b="1" dirty="0">
                <a:latin typeface="Tahoma" panose="020B0604030504040204" pitchFamily="34" charset="0"/>
                <a:ea typeface="Tahoma" panose="020B0604030504040204" pitchFamily="34" charset="0"/>
                <a:cs typeface="Tahoma" panose="020B0604030504040204" pitchFamily="34" charset="0"/>
              </a:rPr>
              <a:t>THUYẾT TRÌNH BÁO CÁO CUỐI KỲ BẢO MẬT MẠNG</a:t>
            </a:r>
            <a:endParaRPr lang="vi-VN" altLang="vi-VN"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1" name="矩形 30">
            <a:extLst>
              <a:ext uri="{FF2B5EF4-FFF2-40B4-BE49-F238E27FC236}">
                <a16:creationId xmlns:a16="http://schemas.microsoft.com/office/drawing/2014/main" id="{49FD1D4A-0C78-41B3-9809-6A47969291BB}"/>
              </a:ext>
            </a:extLst>
          </p:cNvPr>
          <p:cNvSpPr/>
          <p:nvPr/>
        </p:nvSpPr>
        <p:spPr>
          <a:xfrm>
            <a:off x="2287240" y="1854454"/>
            <a:ext cx="7617520" cy="2040221"/>
          </a:xfrm>
          <a:prstGeom prst="rect">
            <a:avLst/>
          </a:prstGeom>
        </p:spPr>
        <p:txBody>
          <a:bodyPr wrap="square">
            <a:normAutofit fontScale="40000" lnSpcReduction="20000"/>
          </a:bodyPr>
          <a:lstStyle/>
          <a:p>
            <a:pPr algn="ctr">
              <a:lnSpc>
                <a:spcPct val="170000"/>
              </a:lnSpc>
            </a:pPr>
            <a:r>
              <a:rPr lang="en-US" sz="6600" b="1" dirty="0">
                <a:solidFill>
                  <a:srgbClr val="FF0000"/>
                </a:solidFill>
                <a:latin typeface="SVN-A Love Of Thunder" panose="02040603050506020204" pitchFamily="18" charset="0"/>
                <a:cs typeface="Times New Roman" panose="02020603050405020304" pitchFamily="18" charset="0"/>
              </a:rPr>
              <a:t>PHÁT HIỆN VÀ NGĂN CHẶN DDOS LÊN MÁY CHỦ WEB GIẢ LẬP</a:t>
            </a:r>
            <a:r>
              <a:rPr lang="en-150" sz="6600" b="1" dirty="0">
                <a:solidFill>
                  <a:srgbClr val="FF0000"/>
                </a:solidFill>
                <a:latin typeface="SVN-A Love Of Thunder" panose="02040603050506020204" pitchFamily="18" charset="0"/>
                <a:cs typeface="Times New Roman" panose="02020603050405020304" pitchFamily="18" charset="0"/>
              </a:rPr>
              <a:t>,</a:t>
            </a:r>
            <a:r>
              <a:rPr lang="en-US" sz="6600" b="1" dirty="0">
                <a:solidFill>
                  <a:srgbClr val="FF0000"/>
                </a:solidFill>
                <a:latin typeface="SVN-A Love Of Thunder" panose="02040603050506020204" pitchFamily="18" charset="0"/>
                <a:cs typeface="Times New Roman" panose="02020603050405020304" pitchFamily="18" charset="0"/>
              </a:rPr>
              <a:t> BẰNG MACHINE LEARNING TRONG MẠNG SDN</a:t>
            </a:r>
            <a:endParaRPr lang="zh-CN" altLang="en-US" sz="6600" b="1" dirty="0">
              <a:solidFill>
                <a:srgbClr val="FF0000"/>
              </a:solidFill>
              <a:latin typeface="SVN-A Love Of Thunder" panose="020406030505060202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A0FBA633-3DC2-46FB-83C7-674D56CAFE98}"/>
              </a:ext>
            </a:extLst>
          </p:cNvPr>
          <p:cNvSpPr/>
          <p:nvPr/>
        </p:nvSpPr>
        <p:spPr>
          <a:xfrm>
            <a:off x="2496297" y="2950298"/>
            <a:ext cx="7199407" cy="1097280"/>
          </a:xfrm>
          <a:prstGeom prst="rect">
            <a:avLst/>
          </a:prstGeom>
        </p:spPr>
        <p:txBody>
          <a:bodyPr wrap="square">
            <a:normAutofit/>
          </a:bodyPr>
          <a:lstStyle/>
          <a:p>
            <a:pPr algn="ctr"/>
            <a:endParaRPr lang="vi-VN" altLang="vi-VN" sz="6600" dirty="0">
              <a:solidFill>
                <a:schemeClr val="accent5"/>
              </a:solidFill>
              <a:latin typeface="Noto Sans"/>
              <a:ea typeface="Noto Sans"/>
            </a:endParaRPr>
          </a:p>
        </p:txBody>
      </p:sp>
      <p:sp>
        <p:nvSpPr>
          <p:cNvPr id="19" name="矩形 18">
            <a:extLst>
              <a:ext uri="{FF2B5EF4-FFF2-40B4-BE49-F238E27FC236}">
                <a16:creationId xmlns:a16="http://schemas.microsoft.com/office/drawing/2014/main" id="{8CA2456A-062E-4454-AE06-150B61580E26}"/>
              </a:ext>
            </a:extLst>
          </p:cNvPr>
          <p:cNvSpPr/>
          <p:nvPr/>
        </p:nvSpPr>
        <p:spPr>
          <a:xfrm>
            <a:off x="0" y="6248400"/>
            <a:ext cx="12192000" cy="6096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a:extLst>
              <a:ext uri="{FF2B5EF4-FFF2-40B4-BE49-F238E27FC236}">
                <a16:creationId xmlns:a16="http://schemas.microsoft.com/office/drawing/2014/main" id="{9FA551F8-7450-46AD-973F-330CFAD06F6F}"/>
              </a:ext>
            </a:extLst>
          </p:cNvPr>
          <p:cNvSpPr/>
          <p:nvPr/>
        </p:nvSpPr>
        <p:spPr>
          <a:xfrm>
            <a:off x="5260873" y="5624390"/>
            <a:ext cx="1110430" cy="111043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6" name="Oval 84">
            <a:extLst>
              <a:ext uri="{FF2B5EF4-FFF2-40B4-BE49-F238E27FC236}">
                <a16:creationId xmlns:a16="http://schemas.microsoft.com/office/drawing/2014/main" id="{E17C5D8C-C065-44F2-9BA4-5ACD3407E993}"/>
              </a:ext>
            </a:extLst>
          </p:cNvPr>
          <p:cNvSpPr/>
          <p:nvPr/>
        </p:nvSpPr>
        <p:spPr>
          <a:xfrm>
            <a:off x="5358283" y="5722437"/>
            <a:ext cx="915610" cy="914338"/>
          </a:xfrm>
          <a:custGeom>
            <a:avLst/>
            <a:gdLst>
              <a:gd name="T0" fmla="*/ 0 w 8160"/>
              <a:gd name="T1" fmla="*/ 4080 h 8160"/>
              <a:gd name="T2" fmla="*/ 8160 w 8160"/>
              <a:gd name="T3" fmla="*/ 4080 h 8160"/>
              <a:gd name="T4" fmla="*/ 4080 w 8160"/>
              <a:gd name="T5" fmla="*/ 7476 h 8160"/>
              <a:gd name="T6" fmla="*/ 3113 w 8160"/>
              <a:gd name="T7" fmla="*/ 6418 h 8160"/>
              <a:gd name="T8" fmla="*/ 4977 w 8160"/>
              <a:gd name="T9" fmla="*/ 6581 h 8160"/>
              <a:gd name="T10" fmla="*/ 2897 w 8160"/>
              <a:gd name="T11" fmla="*/ 5734 h 8160"/>
              <a:gd name="T12" fmla="*/ 5440 w 8160"/>
              <a:gd name="T13" fmla="*/ 4422 h 8160"/>
              <a:gd name="T14" fmla="*/ 2897 w 8160"/>
              <a:gd name="T15" fmla="*/ 5734 h 8160"/>
              <a:gd name="T16" fmla="*/ 2036 w 8160"/>
              <a:gd name="T17" fmla="*/ 4422 h 8160"/>
              <a:gd name="T18" fmla="*/ 1115 w 8160"/>
              <a:gd name="T19" fmla="*/ 5734 h 8160"/>
              <a:gd name="T20" fmla="*/ 4080 w 8160"/>
              <a:gd name="T21" fmla="*/ 684 h 8160"/>
              <a:gd name="T22" fmla="*/ 5047 w 8160"/>
              <a:gd name="T23" fmla="*/ 1742 h 8160"/>
              <a:gd name="T24" fmla="*/ 3183 w 8160"/>
              <a:gd name="T25" fmla="*/ 1579 h 8160"/>
              <a:gd name="T26" fmla="*/ 5263 w 8160"/>
              <a:gd name="T27" fmla="*/ 2426 h 8160"/>
              <a:gd name="T28" fmla="*/ 2720 w 8160"/>
              <a:gd name="T29" fmla="*/ 3738 h 8160"/>
              <a:gd name="T30" fmla="*/ 5263 w 8160"/>
              <a:gd name="T31" fmla="*/ 2426 h 8160"/>
              <a:gd name="T32" fmla="*/ 701 w 8160"/>
              <a:gd name="T33" fmla="*/ 3738 h 8160"/>
              <a:gd name="T34" fmla="*/ 2197 w 8160"/>
              <a:gd name="T35" fmla="*/ 2426 h 8160"/>
              <a:gd name="T36" fmla="*/ 6124 w 8160"/>
              <a:gd name="T37" fmla="*/ 4422 h 8160"/>
              <a:gd name="T38" fmla="*/ 7045 w 8160"/>
              <a:gd name="T39" fmla="*/ 5734 h 8160"/>
              <a:gd name="T40" fmla="*/ 6124 w 8160"/>
              <a:gd name="T41" fmla="*/ 4422 h 8160"/>
              <a:gd name="T42" fmla="*/ 5963 w 8160"/>
              <a:gd name="T43" fmla="*/ 2426 h 8160"/>
              <a:gd name="T44" fmla="*/ 7459 w 8160"/>
              <a:gd name="T45" fmla="*/ 3738 h 8160"/>
              <a:gd name="T46" fmla="*/ 6541 w 8160"/>
              <a:gd name="T47" fmla="*/ 1742 h 8160"/>
              <a:gd name="T48" fmla="*/ 5599 w 8160"/>
              <a:gd name="T49" fmla="*/ 1295 h 8160"/>
              <a:gd name="T50" fmla="*/ 6541 w 8160"/>
              <a:gd name="T51" fmla="*/ 1742 h 8160"/>
              <a:gd name="T52" fmla="*/ 2561 w 8160"/>
              <a:gd name="T53" fmla="*/ 1295 h 8160"/>
              <a:gd name="T54" fmla="*/ 1619 w 8160"/>
              <a:gd name="T55" fmla="*/ 1742 h 8160"/>
              <a:gd name="T56" fmla="*/ 1619 w 8160"/>
              <a:gd name="T57" fmla="*/ 6418 h 8160"/>
              <a:gd name="T58" fmla="*/ 2561 w 8160"/>
              <a:gd name="T59" fmla="*/ 6865 h 8160"/>
              <a:gd name="T60" fmla="*/ 1619 w 8160"/>
              <a:gd name="T61" fmla="*/ 6418 h 8160"/>
              <a:gd name="T62" fmla="*/ 5599 w 8160"/>
              <a:gd name="T63" fmla="*/ 6865 h 8160"/>
              <a:gd name="T64" fmla="*/ 6541 w 8160"/>
              <a:gd name="T65" fmla="*/ 6418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60" h="8160">
                <a:moveTo>
                  <a:pt x="4080" y="0"/>
                </a:moveTo>
                <a:cubicBezTo>
                  <a:pt x="1830" y="0"/>
                  <a:pt x="0" y="1830"/>
                  <a:pt x="0" y="4080"/>
                </a:cubicBezTo>
                <a:cubicBezTo>
                  <a:pt x="0" y="6330"/>
                  <a:pt x="1830" y="8160"/>
                  <a:pt x="4080" y="8160"/>
                </a:cubicBezTo>
                <a:cubicBezTo>
                  <a:pt x="6330" y="8160"/>
                  <a:pt x="8160" y="6330"/>
                  <a:pt x="8160" y="4080"/>
                </a:cubicBezTo>
                <a:cubicBezTo>
                  <a:pt x="8160" y="1830"/>
                  <a:pt x="6330" y="0"/>
                  <a:pt x="4080" y="0"/>
                </a:cubicBezTo>
                <a:close/>
                <a:moveTo>
                  <a:pt x="4080" y="7476"/>
                </a:moveTo>
                <a:cubicBezTo>
                  <a:pt x="3774" y="7476"/>
                  <a:pt x="3439" y="7142"/>
                  <a:pt x="3183" y="6581"/>
                </a:cubicBezTo>
                <a:cubicBezTo>
                  <a:pt x="3158" y="6528"/>
                  <a:pt x="3135" y="6474"/>
                  <a:pt x="3113" y="6418"/>
                </a:cubicBezTo>
                <a:lnTo>
                  <a:pt x="5047" y="6418"/>
                </a:lnTo>
                <a:cubicBezTo>
                  <a:pt x="5025" y="6474"/>
                  <a:pt x="5002" y="6528"/>
                  <a:pt x="4977" y="6581"/>
                </a:cubicBezTo>
                <a:cubicBezTo>
                  <a:pt x="4721" y="7142"/>
                  <a:pt x="4386" y="7476"/>
                  <a:pt x="4080" y="7476"/>
                </a:cubicBezTo>
                <a:close/>
                <a:moveTo>
                  <a:pt x="2897" y="5734"/>
                </a:moveTo>
                <a:cubicBezTo>
                  <a:pt x="2801" y="5331"/>
                  <a:pt x="2740" y="4886"/>
                  <a:pt x="2720" y="4422"/>
                </a:cubicBezTo>
                <a:lnTo>
                  <a:pt x="5440" y="4422"/>
                </a:lnTo>
                <a:cubicBezTo>
                  <a:pt x="5420" y="4886"/>
                  <a:pt x="5359" y="5331"/>
                  <a:pt x="5263" y="5734"/>
                </a:cubicBezTo>
                <a:lnTo>
                  <a:pt x="2897" y="5734"/>
                </a:lnTo>
                <a:close/>
                <a:moveTo>
                  <a:pt x="701" y="4422"/>
                </a:moveTo>
                <a:lnTo>
                  <a:pt x="2036" y="4422"/>
                </a:lnTo>
                <a:cubicBezTo>
                  <a:pt x="2054" y="4880"/>
                  <a:pt x="2109" y="5323"/>
                  <a:pt x="2197" y="5734"/>
                </a:cubicBezTo>
                <a:lnTo>
                  <a:pt x="1115" y="5734"/>
                </a:lnTo>
                <a:cubicBezTo>
                  <a:pt x="893" y="5339"/>
                  <a:pt x="748" y="4895"/>
                  <a:pt x="701" y="4422"/>
                </a:cubicBezTo>
                <a:close/>
                <a:moveTo>
                  <a:pt x="4080" y="684"/>
                </a:moveTo>
                <a:cubicBezTo>
                  <a:pt x="4386" y="684"/>
                  <a:pt x="4721" y="1018"/>
                  <a:pt x="4977" y="1579"/>
                </a:cubicBezTo>
                <a:cubicBezTo>
                  <a:pt x="5002" y="1632"/>
                  <a:pt x="5025" y="1686"/>
                  <a:pt x="5047" y="1742"/>
                </a:cubicBezTo>
                <a:lnTo>
                  <a:pt x="3113" y="1742"/>
                </a:lnTo>
                <a:cubicBezTo>
                  <a:pt x="3135" y="1686"/>
                  <a:pt x="3158" y="1632"/>
                  <a:pt x="3183" y="1579"/>
                </a:cubicBezTo>
                <a:cubicBezTo>
                  <a:pt x="3439" y="1018"/>
                  <a:pt x="3774" y="684"/>
                  <a:pt x="4080" y="684"/>
                </a:cubicBezTo>
                <a:close/>
                <a:moveTo>
                  <a:pt x="5263" y="2426"/>
                </a:moveTo>
                <a:cubicBezTo>
                  <a:pt x="5359" y="2829"/>
                  <a:pt x="5420" y="3274"/>
                  <a:pt x="5440" y="3738"/>
                </a:cubicBezTo>
                <a:lnTo>
                  <a:pt x="2720" y="3738"/>
                </a:lnTo>
                <a:cubicBezTo>
                  <a:pt x="2740" y="3274"/>
                  <a:pt x="2801" y="2829"/>
                  <a:pt x="2897" y="2426"/>
                </a:cubicBezTo>
                <a:lnTo>
                  <a:pt x="5263" y="2426"/>
                </a:lnTo>
                <a:close/>
                <a:moveTo>
                  <a:pt x="2036" y="3738"/>
                </a:moveTo>
                <a:lnTo>
                  <a:pt x="701" y="3738"/>
                </a:lnTo>
                <a:cubicBezTo>
                  <a:pt x="748" y="3265"/>
                  <a:pt x="893" y="2821"/>
                  <a:pt x="1115" y="2426"/>
                </a:cubicBezTo>
                <a:lnTo>
                  <a:pt x="2197" y="2426"/>
                </a:lnTo>
                <a:cubicBezTo>
                  <a:pt x="2109" y="2837"/>
                  <a:pt x="2054" y="3280"/>
                  <a:pt x="2036" y="3738"/>
                </a:cubicBezTo>
                <a:close/>
                <a:moveTo>
                  <a:pt x="6124" y="4422"/>
                </a:moveTo>
                <a:lnTo>
                  <a:pt x="7459" y="4422"/>
                </a:lnTo>
                <a:cubicBezTo>
                  <a:pt x="7412" y="4894"/>
                  <a:pt x="7267" y="5339"/>
                  <a:pt x="7045" y="5734"/>
                </a:cubicBezTo>
                <a:lnTo>
                  <a:pt x="5963" y="5734"/>
                </a:lnTo>
                <a:cubicBezTo>
                  <a:pt x="6051" y="5323"/>
                  <a:pt x="6106" y="4880"/>
                  <a:pt x="6124" y="4422"/>
                </a:cubicBezTo>
                <a:close/>
                <a:moveTo>
                  <a:pt x="6124" y="3738"/>
                </a:moveTo>
                <a:cubicBezTo>
                  <a:pt x="6106" y="3280"/>
                  <a:pt x="6051" y="2837"/>
                  <a:pt x="5963" y="2426"/>
                </a:cubicBezTo>
                <a:lnTo>
                  <a:pt x="7045" y="2426"/>
                </a:lnTo>
                <a:cubicBezTo>
                  <a:pt x="7267" y="2821"/>
                  <a:pt x="7412" y="3266"/>
                  <a:pt x="7459" y="3738"/>
                </a:cubicBezTo>
                <a:lnTo>
                  <a:pt x="6124" y="3738"/>
                </a:lnTo>
                <a:close/>
                <a:moveTo>
                  <a:pt x="6541" y="1742"/>
                </a:moveTo>
                <a:lnTo>
                  <a:pt x="5776" y="1742"/>
                </a:lnTo>
                <a:cubicBezTo>
                  <a:pt x="5723" y="1585"/>
                  <a:pt x="5664" y="1436"/>
                  <a:pt x="5599" y="1295"/>
                </a:cubicBezTo>
                <a:cubicBezTo>
                  <a:pt x="5545" y="1176"/>
                  <a:pt x="5488" y="1066"/>
                  <a:pt x="5428" y="963"/>
                </a:cubicBezTo>
                <a:cubicBezTo>
                  <a:pt x="5850" y="1146"/>
                  <a:pt x="6228" y="1413"/>
                  <a:pt x="6541" y="1742"/>
                </a:cubicBezTo>
                <a:close/>
                <a:moveTo>
                  <a:pt x="2732" y="963"/>
                </a:moveTo>
                <a:cubicBezTo>
                  <a:pt x="2672" y="1066"/>
                  <a:pt x="2615" y="1176"/>
                  <a:pt x="2561" y="1295"/>
                </a:cubicBezTo>
                <a:cubicBezTo>
                  <a:pt x="2496" y="1436"/>
                  <a:pt x="2437" y="1585"/>
                  <a:pt x="2384" y="1742"/>
                </a:cubicBezTo>
                <a:lnTo>
                  <a:pt x="1619" y="1742"/>
                </a:lnTo>
                <a:cubicBezTo>
                  <a:pt x="1932" y="1413"/>
                  <a:pt x="2310" y="1146"/>
                  <a:pt x="2732" y="963"/>
                </a:cubicBezTo>
                <a:close/>
                <a:moveTo>
                  <a:pt x="1619" y="6418"/>
                </a:moveTo>
                <a:lnTo>
                  <a:pt x="2384" y="6418"/>
                </a:lnTo>
                <a:cubicBezTo>
                  <a:pt x="2437" y="6575"/>
                  <a:pt x="2496" y="6724"/>
                  <a:pt x="2561" y="6865"/>
                </a:cubicBezTo>
                <a:cubicBezTo>
                  <a:pt x="2615" y="6984"/>
                  <a:pt x="2672" y="7094"/>
                  <a:pt x="2732" y="7197"/>
                </a:cubicBezTo>
                <a:cubicBezTo>
                  <a:pt x="2310" y="7014"/>
                  <a:pt x="1932" y="6747"/>
                  <a:pt x="1619" y="6418"/>
                </a:cubicBezTo>
                <a:close/>
                <a:moveTo>
                  <a:pt x="5428" y="7197"/>
                </a:moveTo>
                <a:cubicBezTo>
                  <a:pt x="5488" y="7094"/>
                  <a:pt x="5545" y="6984"/>
                  <a:pt x="5599" y="6865"/>
                </a:cubicBezTo>
                <a:cubicBezTo>
                  <a:pt x="5664" y="6724"/>
                  <a:pt x="5723" y="6575"/>
                  <a:pt x="5776" y="6418"/>
                </a:cubicBezTo>
                <a:lnTo>
                  <a:pt x="6541" y="6418"/>
                </a:lnTo>
                <a:cubicBezTo>
                  <a:pt x="6228" y="6747"/>
                  <a:pt x="5850" y="7014"/>
                  <a:pt x="5428" y="719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pic>
        <p:nvPicPr>
          <p:cNvPr id="22" name="图片 21">
            <a:extLst>
              <a:ext uri="{FF2B5EF4-FFF2-40B4-BE49-F238E27FC236}">
                <a16:creationId xmlns:a16="http://schemas.microsoft.com/office/drawing/2014/main" id="{A5D232B4-FD3E-452E-B7AE-2373E41206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116244">
            <a:off x="10453468" y="-130542"/>
            <a:ext cx="1011607" cy="2066725"/>
          </a:xfrm>
          <a:prstGeom prst="rect">
            <a:avLst/>
          </a:prstGeom>
        </p:spPr>
      </p:pic>
      <p:pic>
        <p:nvPicPr>
          <p:cNvPr id="24" name="图片 23">
            <a:extLst>
              <a:ext uri="{FF2B5EF4-FFF2-40B4-BE49-F238E27FC236}">
                <a16:creationId xmlns:a16="http://schemas.microsoft.com/office/drawing/2014/main" id="{F3349AAF-16E6-40D3-B2CF-2EA51239F3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623" y="4531430"/>
            <a:ext cx="1834592" cy="1257476"/>
          </a:xfrm>
          <a:prstGeom prst="rect">
            <a:avLst/>
          </a:prstGeom>
        </p:spPr>
      </p:pic>
      <p:sp>
        <p:nvSpPr>
          <p:cNvPr id="29" name="任意多边形: 形状 28">
            <a:extLst>
              <a:ext uri="{FF2B5EF4-FFF2-40B4-BE49-F238E27FC236}">
                <a16:creationId xmlns:a16="http://schemas.microsoft.com/office/drawing/2014/main" id="{B2E9B9E3-47ED-432A-AA18-655933A592B1}"/>
              </a:ext>
            </a:extLst>
          </p:cNvPr>
          <p:cNvSpPr/>
          <p:nvPr/>
        </p:nvSpPr>
        <p:spPr>
          <a:xfrm>
            <a:off x="262457" y="471948"/>
            <a:ext cx="828924" cy="4159046"/>
          </a:xfrm>
          <a:custGeom>
            <a:avLst/>
            <a:gdLst>
              <a:gd name="connsiteX0" fmla="*/ 740433 w 828924"/>
              <a:gd name="connsiteY0" fmla="*/ 4159046 h 4159046"/>
              <a:gd name="connsiteX1" fmla="*/ 356975 w 828924"/>
              <a:gd name="connsiteY1" fmla="*/ 3569110 h 4159046"/>
              <a:gd name="connsiteX2" fmla="*/ 504459 w 828924"/>
              <a:gd name="connsiteY2" fmla="*/ 2713704 h 4159046"/>
              <a:gd name="connsiteX3" fmla="*/ 740433 w 828924"/>
              <a:gd name="connsiteY3" fmla="*/ 2831691 h 4159046"/>
              <a:gd name="connsiteX4" fmla="*/ 504459 w 828924"/>
              <a:gd name="connsiteY4" fmla="*/ 3038168 h 4159046"/>
              <a:gd name="connsiteX5" fmla="*/ 3014 w 828924"/>
              <a:gd name="connsiteY5" fmla="*/ 2802194 h 4159046"/>
              <a:gd name="connsiteX6" fmla="*/ 297982 w 828924"/>
              <a:gd name="connsiteY6" fmla="*/ 1592826 h 4159046"/>
              <a:gd name="connsiteX7" fmla="*/ 356975 w 828924"/>
              <a:gd name="connsiteY7" fmla="*/ 1268362 h 4159046"/>
              <a:gd name="connsiteX8" fmla="*/ 622446 w 828924"/>
              <a:gd name="connsiteY8" fmla="*/ 678426 h 4159046"/>
              <a:gd name="connsiteX9" fmla="*/ 710937 w 828924"/>
              <a:gd name="connsiteY9" fmla="*/ 1297858 h 4159046"/>
              <a:gd name="connsiteX10" fmla="*/ 297982 w 828924"/>
              <a:gd name="connsiteY10" fmla="*/ 943897 h 4159046"/>
              <a:gd name="connsiteX11" fmla="*/ 356975 w 828924"/>
              <a:gd name="connsiteY11" fmla="*/ 501446 h 4159046"/>
              <a:gd name="connsiteX12" fmla="*/ 828924 w 828924"/>
              <a:gd name="connsiteY12" fmla="*/ 0 h 415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924" h="4159046">
                <a:moveTo>
                  <a:pt x="740433" y="4159046"/>
                </a:moveTo>
                <a:cubicBezTo>
                  <a:pt x="568368" y="3984523"/>
                  <a:pt x="396304" y="3810000"/>
                  <a:pt x="356975" y="3569110"/>
                </a:cubicBezTo>
                <a:cubicBezTo>
                  <a:pt x="317646" y="3328220"/>
                  <a:pt x="440549" y="2836607"/>
                  <a:pt x="504459" y="2713704"/>
                </a:cubicBezTo>
                <a:cubicBezTo>
                  <a:pt x="568369" y="2590801"/>
                  <a:pt x="740433" y="2777614"/>
                  <a:pt x="740433" y="2831691"/>
                </a:cubicBezTo>
                <a:cubicBezTo>
                  <a:pt x="740433" y="2885768"/>
                  <a:pt x="627362" y="3043084"/>
                  <a:pt x="504459" y="3038168"/>
                </a:cubicBezTo>
                <a:cubicBezTo>
                  <a:pt x="381556" y="3033252"/>
                  <a:pt x="37427" y="3043084"/>
                  <a:pt x="3014" y="2802194"/>
                </a:cubicBezTo>
                <a:cubicBezTo>
                  <a:pt x="-31399" y="2561304"/>
                  <a:pt x="238989" y="1848465"/>
                  <a:pt x="297982" y="1592826"/>
                </a:cubicBezTo>
                <a:cubicBezTo>
                  <a:pt x="356975" y="1337187"/>
                  <a:pt x="302898" y="1420762"/>
                  <a:pt x="356975" y="1268362"/>
                </a:cubicBezTo>
                <a:cubicBezTo>
                  <a:pt x="411052" y="1115962"/>
                  <a:pt x="563453" y="673510"/>
                  <a:pt x="622446" y="678426"/>
                </a:cubicBezTo>
                <a:cubicBezTo>
                  <a:pt x="681439" y="683342"/>
                  <a:pt x="765014" y="1253613"/>
                  <a:pt x="710937" y="1297858"/>
                </a:cubicBezTo>
                <a:cubicBezTo>
                  <a:pt x="656860" y="1342103"/>
                  <a:pt x="356976" y="1076632"/>
                  <a:pt x="297982" y="943897"/>
                </a:cubicBezTo>
                <a:cubicBezTo>
                  <a:pt x="238988" y="811162"/>
                  <a:pt x="268485" y="658762"/>
                  <a:pt x="356975" y="501446"/>
                </a:cubicBezTo>
                <a:cubicBezTo>
                  <a:pt x="445465" y="344130"/>
                  <a:pt x="637194" y="172065"/>
                  <a:pt x="828924" y="0"/>
                </a:cubicBezTo>
              </a:path>
            </a:pathLst>
          </a:cu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8" name="图片 77">
            <a:extLst>
              <a:ext uri="{FF2B5EF4-FFF2-40B4-BE49-F238E27FC236}">
                <a16:creationId xmlns:a16="http://schemas.microsoft.com/office/drawing/2014/main" id="{1874B89C-EAD9-4643-B441-575B9CC0A7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39574" y="4633515"/>
            <a:ext cx="1208351" cy="1400407"/>
          </a:xfrm>
          <a:prstGeom prst="rect">
            <a:avLst/>
          </a:prstGeom>
        </p:spPr>
      </p:pic>
      <p:pic>
        <p:nvPicPr>
          <p:cNvPr id="79" name="图片 78">
            <a:extLst>
              <a:ext uri="{FF2B5EF4-FFF2-40B4-BE49-F238E27FC236}">
                <a16:creationId xmlns:a16="http://schemas.microsoft.com/office/drawing/2014/main" id="{03B25BA4-8FF3-4F7B-B2EF-5A60AF9E51D6}"/>
              </a:ext>
            </a:extLst>
          </p:cNvPr>
          <p:cNvPicPr>
            <a:picLocks noChangeAspect="1"/>
          </p:cNvPicPr>
          <p:nvPr/>
        </p:nvPicPr>
        <p:blipFill>
          <a:blip r:embed="rId8"/>
          <a:stretch>
            <a:fillRect/>
          </a:stretch>
        </p:blipFill>
        <p:spPr>
          <a:xfrm>
            <a:off x="8054438" y="760190"/>
            <a:ext cx="3448557" cy="503200"/>
          </a:xfrm>
          <a:prstGeom prst="rect">
            <a:avLst/>
          </a:prstGeom>
        </p:spPr>
      </p:pic>
      <p:sp>
        <p:nvSpPr>
          <p:cNvPr id="95" name="矩形 94">
            <a:extLst>
              <a:ext uri="{FF2B5EF4-FFF2-40B4-BE49-F238E27FC236}">
                <a16:creationId xmlns:a16="http://schemas.microsoft.com/office/drawing/2014/main" id="{749519F6-2E87-4189-85A7-3D6D6C9B0DD4}"/>
              </a:ext>
            </a:extLst>
          </p:cNvPr>
          <p:cNvSpPr/>
          <p:nvPr/>
        </p:nvSpPr>
        <p:spPr>
          <a:xfrm>
            <a:off x="532609" y="6284268"/>
            <a:ext cx="2131206" cy="446380"/>
          </a:xfrm>
          <a:prstGeom prst="rect">
            <a:avLst/>
          </a:prstGeom>
        </p:spPr>
        <p:txBody>
          <a:bodyPr wrap="none">
            <a:normAutofit lnSpcReduction="10000"/>
          </a:bodyPr>
          <a:lstStyle/>
          <a:p>
            <a:pPr algn="ctr"/>
            <a:endParaRPr lang="zh-CN" altLang="en-US" sz="2400" dirty="0">
              <a:solidFill>
                <a:schemeClr val="tx1">
                  <a:lumMod val="50000"/>
                  <a:lumOff val="50000"/>
                </a:schemeClr>
              </a:solidFill>
            </a:endParaRPr>
          </a:p>
        </p:txBody>
      </p:sp>
      <p:sp>
        <p:nvSpPr>
          <p:cNvPr id="96" name="矩形 95">
            <a:extLst>
              <a:ext uri="{FF2B5EF4-FFF2-40B4-BE49-F238E27FC236}">
                <a16:creationId xmlns:a16="http://schemas.microsoft.com/office/drawing/2014/main" id="{FC8523ED-4098-41EE-BD93-B5A15E7C244E}"/>
              </a:ext>
            </a:extLst>
          </p:cNvPr>
          <p:cNvSpPr/>
          <p:nvPr/>
        </p:nvSpPr>
        <p:spPr>
          <a:xfrm>
            <a:off x="10117693" y="6284268"/>
            <a:ext cx="1683159" cy="461772"/>
          </a:xfrm>
          <a:prstGeom prst="rect">
            <a:avLst/>
          </a:prstGeom>
        </p:spPr>
        <p:txBody>
          <a:bodyPr wrap="none">
            <a:normAutofit/>
          </a:bodyPr>
          <a:lstStyle/>
          <a:p>
            <a:pPr algn="ctr"/>
            <a:endParaRPr lang="zh-CN" altLang="en-US" sz="2400" dirty="0">
              <a:solidFill>
                <a:schemeClr val="tx1">
                  <a:lumMod val="50000"/>
                  <a:lumOff val="50000"/>
                </a:schemeClr>
              </a:solidFill>
            </a:endParaRPr>
          </a:p>
        </p:txBody>
      </p:sp>
      <p:sp>
        <p:nvSpPr>
          <p:cNvPr id="80" name="箭头: 右 79">
            <a:extLst>
              <a:ext uri="{FF2B5EF4-FFF2-40B4-BE49-F238E27FC236}">
                <a16:creationId xmlns:a16="http://schemas.microsoft.com/office/drawing/2014/main" id="{46F520FC-3596-41C1-801F-A9F54FDB5D6A}"/>
              </a:ext>
            </a:extLst>
          </p:cNvPr>
          <p:cNvSpPr/>
          <p:nvPr/>
        </p:nvSpPr>
        <p:spPr>
          <a:xfrm rot="1728115">
            <a:off x="689005" y="571899"/>
            <a:ext cx="1352550" cy="669955"/>
          </a:xfrm>
          <a:prstGeom prst="rightArrow">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custDataLst>
      <p:tags r:id="rId1"/>
    </p:custDataLst>
    <p:extLst>
      <p:ext uri="{BB962C8B-B14F-4D97-AF65-F5344CB8AC3E}">
        <p14:creationId xmlns:p14="http://schemas.microsoft.com/office/powerpoint/2010/main" val="3636713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down)">
                                      <p:cBhvr>
                                        <p:cTn id="7" dur="500"/>
                                        <p:tgtEl>
                                          <p:spTgt spid="114"/>
                                        </p:tgtEl>
                                      </p:cBhvr>
                                    </p:animEffect>
                                  </p:childTnLst>
                                </p:cTn>
                              </p:par>
                            </p:childTnLst>
                          </p:cTn>
                        </p:par>
                        <p:par>
                          <p:cTn id="8" fill="hold" nodeType="afterGroup">
                            <p:stCondLst>
                              <p:cond delay="500"/>
                            </p:stCondLst>
                            <p:childTnLst>
                              <p:par>
                                <p:cTn id="9" presetID="22" presetClass="entr" presetSubtype="4" fill="hold" grpId="0" nodeType="afterEffect" nodePh="1">
                                  <p:stCondLst>
                                    <p:cond delay="0"/>
                                  </p:stCondLst>
                                  <p:endCondLst>
                                    <p:cond evt="begin" delay="0">
                                      <p:tn val="9"/>
                                    </p:cond>
                                  </p:endCondLst>
                                  <p:childTnLst>
                                    <p:set>
                                      <p:cBhvr>
                                        <p:cTn id="10" dur="1" fill="hold">
                                          <p:stCondLst>
                                            <p:cond delay="0"/>
                                          </p:stCondLst>
                                        </p:cTn>
                                        <p:tgtEl>
                                          <p:spTgt spid="95"/>
                                        </p:tgtEl>
                                        <p:attrNameLst>
                                          <p:attrName>style.visibility</p:attrName>
                                        </p:attrNameLst>
                                      </p:cBhvr>
                                      <p:to>
                                        <p:strVal val="visible"/>
                                      </p:to>
                                    </p:set>
                                    <p:animEffect transition="in" filter="wipe(down)">
                                      <p:cBhvr>
                                        <p:cTn id="11" dur="500"/>
                                        <p:tgtEl>
                                          <p:spTgt spid="95"/>
                                        </p:tgtEl>
                                      </p:cBhvr>
                                    </p:animEffect>
                                  </p:childTnLst>
                                </p:cTn>
                              </p:par>
                            </p:childTnLst>
                          </p:cTn>
                        </p:par>
                        <p:par>
                          <p:cTn id="12" fill="hold" nodeType="afterGroup">
                            <p:stCondLst>
                              <p:cond delay="1000"/>
                            </p:stCondLst>
                            <p:childTnLst>
                              <p:par>
                                <p:cTn id="13" presetID="22" presetClass="entr" presetSubtype="4" fill="hold" grpId="0" nodeType="afterEffect" nodePh="1">
                                  <p:stCondLst>
                                    <p:cond delay="0"/>
                                  </p:stCondLst>
                                  <p:endCondLst>
                                    <p:cond evt="begin" delay="0">
                                      <p:tn val="13"/>
                                    </p:cond>
                                  </p:endCondLst>
                                  <p:childTnLst>
                                    <p:set>
                                      <p:cBhvr>
                                        <p:cTn id="14" dur="1" fill="hold">
                                          <p:stCondLst>
                                            <p:cond delay="0"/>
                                          </p:stCondLst>
                                        </p:cTn>
                                        <p:tgtEl>
                                          <p:spTgt spid="96"/>
                                        </p:tgtEl>
                                        <p:attrNameLst>
                                          <p:attrName>style.visibility</p:attrName>
                                        </p:attrNameLst>
                                      </p:cBhvr>
                                      <p:to>
                                        <p:strVal val="visible"/>
                                      </p:to>
                                    </p:set>
                                    <p:animEffect transition="in" filter="wipe(down)">
                                      <p:cBhvr>
                                        <p:cTn id="15" dur="500"/>
                                        <p:tgtEl>
                                          <p:spTgt spid="96"/>
                                        </p:tgtEl>
                                      </p:cBhvr>
                                    </p:animEffect>
                                  </p:childTnLst>
                                </p:cTn>
                              </p:par>
                            </p:childTnLst>
                          </p:cTn>
                        </p:par>
                        <p:par>
                          <p:cTn id="16" fill="hold" nodeType="afterGroup">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down)">
                                      <p:cBhvr>
                                        <p:cTn id="19" dur="500"/>
                                        <p:tgtEl>
                                          <p:spTgt spid="81"/>
                                        </p:tgtEl>
                                      </p:cBhvr>
                                    </p:animEffect>
                                  </p:childTnLst>
                                </p:cTn>
                              </p:par>
                            </p:childTnLst>
                          </p:cTn>
                        </p:par>
                        <p:par>
                          <p:cTn id="20" fill="hold" nodeType="afterGroup">
                            <p:stCondLst>
                              <p:cond delay="2000"/>
                            </p:stCondLst>
                            <p:childTnLst>
                              <p:par>
                                <p:cTn id="21" presetID="22" presetClass="entr" presetSubtype="4"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par>
                          <p:cTn id="24" fill="hold" nodeType="afterGroup">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par>
                          <p:cTn id="28" fill="hold" nodeType="afterGroup">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down)">
                                      <p:cBhvr>
                                        <p:cTn id="31" dur="500"/>
                                        <p:tgtEl>
                                          <p:spTgt spid="31"/>
                                        </p:tgtEl>
                                      </p:cBhvr>
                                    </p:animEffect>
                                  </p:childTnLst>
                                </p:cTn>
                              </p:par>
                            </p:childTnLst>
                          </p:cTn>
                        </p:par>
                        <p:par>
                          <p:cTn id="32" fill="hold" nodeType="afterGroup">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childTnLst>
                          </p:cTn>
                        </p:par>
                        <p:par>
                          <p:cTn id="36" fill="hold" nodeType="afterGroup">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par>
                          <p:cTn id="40" fill="hold" nodeType="afterGroup">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par>
                          <p:cTn id="44" fill="hold" nodeType="afterGroup">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86"/>
                                        </p:tgtEl>
                                        <p:attrNameLst>
                                          <p:attrName>style.visibility</p:attrName>
                                        </p:attrNameLst>
                                      </p:cBhvr>
                                      <p:to>
                                        <p:strVal val="visible"/>
                                      </p:to>
                                    </p:set>
                                    <p:animEffect transition="in" filter="wipe(down)">
                                      <p:cBhvr>
                                        <p:cTn id="47" dur="500"/>
                                        <p:tgtEl>
                                          <p:spTgt spid="86"/>
                                        </p:tgtEl>
                                      </p:cBhvr>
                                    </p:animEffect>
                                  </p:childTnLst>
                                </p:cTn>
                              </p:par>
                            </p:childTnLst>
                          </p:cTn>
                        </p:par>
                        <p:par>
                          <p:cTn id="48" fill="hold" nodeType="afterGroup">
                            <p:stCondLst>
                              <p:cond delay="5500"/>
                            </p:stCondLst>
                            <p:childTnLst>
                              <p:par>
                                <p:cTn id="49" presetID="22" presetClass="entr" presetSubtype="4"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down)">
                                      <p:cBhvr>
                                        <p:cTn id="51" dur="500"/>
                                        <p:tgtEl>
                                          <p:spTgt spid="22"/>
                                        </p:tgtEl>
                                      </p:cBhvr>
                                    </p:animEffect>
                                  </p:childTnLst>
                                </p:cTn>
                              </p:par>
                            </p:childTnLst>
                          </p:cTn>
                        </p:par>
                        <p:par>
                          <p:cTn id="52" fill="hold" nodeType="afterGroup">
                            <p:stCondLst>
                              <p:cond delay="6000"/>
                            </p:stCondLst>
                            <p:childTnLst>
                              <p:par>
                                <p:cTn id="53" presetID="22" presetClass="entr" presetSubtype="4"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down)">
                                      <p:cBhvr>
                                        <p:cTn id="55" dur="500"/>
                                        <p:tgtEl>
                                          <p:spTgt spid="24"/>
                                        </p:tgtEl>
                                      </p:cBhvr>
                                    </p:animEffect>
                                  </p:childTnLst>
                                </p:cTn>
                              </p:par>
                            </p:childTnLst>
                          </p:cTn>
                        </p:par>
                        <p:par>
                          <p:cTn id="56" fill="hold" nodeType="afterGroup">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down)">
                                      <p:cBhvr>
                                        <p:cTn id="59" dur="500"/>
                                        <p:tgtEl>
                                          <p:spTgt spid="29"/>
                                        </p:tgtEl>
                                      </p:cBhvr>
                                    </p:animEffect>
                                  </p:childTnLst>
                                </p:cTn>
                              </p:par>
                            </p:childTnLst>
                          </p:cTn>
                        </p:par>
                        <p:par>
                          <p:cTn id="60" fill="hold" nodeType="afterGroup">
                            <p:stCondLst>
                              <p:cond delay="7000"/>
                            </p:stCondLst>
                            <p:childTnLst>
                              <p:par>
                                <p:cTn id="61" presetID="22" presetClass="entr" presetSubtype="4" fill="hold" nodeType="after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wipe(down)">
                                      <p:cBhvr>
                                        <p:cTn id="63" dur="500"/>
                                        <p:tgtEl>
                                          <p:spTgt spid="78"/>
                                        </p:tgtEl>
                                      </p:cBhvr>
                                    </p:animEffect>
                                  </p:childTnLst>
                                </p:cTn>
                              </p:par>
                            </p:childTnLst>
                          </p:cTn>
                        </p:par>
                        <p:par>
                          <p:cTn id="64" fill="hold" nodeType="afterGroup">
                            <p:stCondLst>
                              <p:cond delay="7500"/>
                            </p:stCondLst>
                            <p:childTnLst>
                              <p:par>
                                <p:cTn id="65" presetID="22" presetClass="entr" presetSubtype="4" fill="hold" nodeType="after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wipe(down)">
                                      <p:cBhvr>
                                        <p:cTn id="67" dur="500"/>
                                        <p:tgtEl>
                                          <p:spTgt spid="79"/>
                                        </p:tgtEl>
                                      </p:cBhvr>
                                    </p:animEffect>
                                  </p:childTnLst>
                                </p:cTn>
                              </p:par>
                            </p:childTnLst>
                          </p:cTn>
                        </p:par>
                        <p:par>
                          <p:cTn id="68" fill="hold" nodeType="afterGroup">
                            <p:stCondLst>
                              <p:cond delay="8000"/>
                            </p:stCondLst>
                            <p:childTnLst>
                              <p:par>
                                <p:cTn id="69" presetID="2" presetClass="entr" presetSubtype="8" fill="hold" grpId="0" nodeType="afterEffect">
                                  <p:stCondLst>
                                    <p:cond delay="0"/>
                                  </p:stCondLst>
                                  <p:childTnLst>
                                    <p:set>
                                      <p:cBhvr>
                                        <p:cTn id="70" dur="1" fill="hold">
                                          <p:stCondLst>
                                            <p:cond delay="0"/>
                                          </p:stCondLst>
                                        </p:cTn>
                                        <p:tgtEl>
                                          <p:spTgt spid="80"/>
                                        </p:tgtEl>
                                        <p:attrNameLst>
                                          <p:attrName>style.visibility</p:attrName>
                                        </p:attrNameLst>
                                      </p:cBhvr>
                                      <p:to>
                                        <p:strVal val="visible"/>
                                      </p:to>
                                    </p:set>
                                    <p:anim calcmode="lin" valueType="num">
                                      <p:cBhvr additive="base">
                                        <p:cTn id="71" dur="500" fill="hold"/>
                                        <p:tgtEl>
                                          <p:spTgt spid="80"/>
                                        </p:tgtEl>
                                        <p:attrNameLst>
                                          <p:attrName>ppt_x</p:attrName>
                                        </p:attrNameLst>
                                      </p:cBhvr>
                                      <p:tavLst>
                                        <p:tav tm="0">
                                          <p:val>
                                            <p:strVal val="0-#ppt_w/2"/>
                                          </p:val>
                                        </p:tav>
                                        <p:tav tm="100000">
                                          <p:val>
                                            <p:strVal val="#ppt_x"/>
                                          </p:val>
                                        </p:tav>
                                      </p:tavLst>
                                    </p:anim>
                                    <p:anim calcmode="lin" valueType="num">
                                      <p:cBhvr additive="base">
                                        <p:cTn id="72" dur="5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9" grpId="0" animBg="1"/>
      <p:bldP spid="114" grpId="0"/>
      <p:bldP spid="31" grpId="0"/>
      <p:bldP spid="32" grpId="0"/>
      <p:bldP spid="19" grpId="0" animBg="1"/>
      <p:bldP spid="20" grpId="0" animBg="1"/>
      <p:bldP spid="86" grpId="0" animBg="1"/>
      <p:bldP spid="29" grpId="0" animBg="1"/>
      <p:bldP spid="95" grpId="0"/>
      <p:bldP spid="96" grpId="0"/>
      <p:bldP spid="8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B457A-7AA3-F4B2-4934-BD7DB39696EF}"/>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3F573033-941F-7D1B-3BDA-4DAE12C7E401}"/>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DDOS Ở THẾ GIỚI THỰC</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3074" name="Picture 2" descr="The locations most targeted by DDoS attacks for 2025 Q2">
            <a:extLst>
              <a:ext uri="{FF2B5EF4-FFF2-40B4-BE49-F238E27FC236}">
                <a16:creationId xmlns:a16="http://schemas.microsoft.com/office/drawing/2014/main" id="{34DA2AEE-FC20-9470-47AC-E65D4D584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020" y="1385456"/>
            <a:ext cx="7989960" cy="49589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31869070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096F4-D5A1-8413-E8B0-19CC2C76561F}"/>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D29999D4-0BA2-F18C-C362-2A09C0912D9E}"/>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DDOS Ở THẾ GIỚI THỰC</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4098" name="Picture 2" descr="The top sources of DDoS attacks for 2025 Q2">
            <a:extLst>
              <a:ext uri="{FF2B5EF4-FFF2-40B4-BE49-F238E27FC236}">
                <a16:creationId xmlns:a16="http://schemas.microsoft.com/office/drawing/2014/main" id="{2FCCEC8D-5B2D-524A-4741-2A14D85C4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3679" y="1366983"/>
            <a:ext cx="7964642" cy="49783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409396524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47737-A44B-08F8-92A2-9FC64F8954C0}"/>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970785EC-6F13-C04D-007E-49B6B003A4BE}"/>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DDOS Ở THẾ GIỚI THỰC</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2052" name="Picture 4" descr="The top attacked industries of DDoS attacks for 2025 Q2">
            <a:extLst>
              <a:ext uri="{FF2B5EF4-FFF2-40B4-BE49-F238E27FC236}">
                <a16:creationId xmlns:a16="http://schemas.microsoft.com/office/drawing/2014/main" id="{F1213DC3-B21E-D927-4EFD-117B2B866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248" y="1535203"/>
            <a:ext cx="7895503" cy="46762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996009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6E919-E070-A457-30B1-9A4449C1F5FC}"/>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3828F415-98A1-18B8-272C-DF5D1E5F723B}"/>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DDOS Ở VIỆT NAM</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E3E6C79-45DE-22CB-70F8-26587A076C5C}"/>
              </a:ext>
            </a:extLst>
          </p:cNvPr>
          <p:cNvPicPr>
            <a:picLocks noChangeAspect="1"/>
          </p:cNvPicPr>
          <p:nvPr/>
        </p:nvPicPr>
        <p:blipFill>
          <a:blip r:embed="rId3"/>
          <a:stretch>
            <a:fillRect/>
          </a:stretch>
        </p:blipFill>
        <p:spPr>
          <a:xfrm>
            <a:off x="533594" y="1774395"/>
            <a:ext cx="11124811" cy="40814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矩形 58">
            <a:extLst>
              <a:ext uri="{FF2B5EF4-FFF2-40B4-BE49-F238E27FC236}">
                <a16:creationId xmlns:a16="http://schemas.microsoft.com/office/drawing/2014/main" id="{2482F99B-6286-791F-710E-C9391BEAD592}"/>
              </a:ext>
            </a:extLst>
          </p:cNvPr>
          <p:cNvSpPr/>
          <p:nvPr/>
        </p:nvSpPr>
        <p:spPr>
          <a:xfrm>
            <a:off x="5300031" y="3423700"/>
            <a:ext cx="6125351" cy="2432155"/>
          </a:xfrm>
          <a:prstGeom prst="rect">
            <a:avLst/>
          </a:prstGeom>
          <a:solidFill>
            <a:srgbClr val="16161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3200" dirty="0">
              <a:solidFill>
                <a:schemeClr val="tx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6565195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CB3CE-60F5-92A4-949A-019AD7A2B6A2}"/>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841A0551-0B35-476E-5642-6737120EDF7E}"/>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DDOS Ở VIỆT NAM</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BA6956D-AF17-B606-40B4-13042D77F9E3}"/>
              </a:ext>
            </a:extLst>
          </p:cNvPr>
          <p:cNvPicPr>
            <a:picLocks noChangeAspect="1"/>
          </p:cNvPicPr>
          <p:nvPr/>
        </p:nvPicPr>
        <p:blipFill>
          <a:blip r:embed="rId3"/>
          <a:srcRect b="74404"/>
          <a:stretch/>
        </p:blipFill>
        <p:spPr>
          <a:xfrm>
            <a:off x="1225971" y="2120588"/>
            <a:ext cx="9740058" cy="26168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1" name="Straight Connector 10">
            <a:extLst>
              <a:ext uri="{FF2B5EF4-FFF2-40B4-BE49-F238E27FC236}">
                <a16:creationId xmlns:a16="http://schemas.microsoft.com/office/drawing/2014/main" id="{0D05F4FD-675B-E359-619F-752B147C22B2}"/>
              </a:ext>
            </a:extLst>
          </p:cNvPr>
          <p:cNvCxnSpPr>
            <a:cxnSpLocks/>
          </p:cNvCxnSpPr>
          <p:nvPr/>
        </p:nvCxnSpPr>
        <p:spPr>
          <a:xfrm>
            <a:off x="1496291" y="2697018"/>
            <a:ext cx="2041236" cy="0"/>
          </a:xfrm>
          <a:prstGeom prst="line">
            <a:avLst/>
          </a:prstGeom>
          <a:ln w="76200">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6" name="Straight Connector 15">
            <a:extLst>
              <a:ext uri="{FF2B5EF4-FFF2-40B4-BE49-F238E27FC236}">
                <a16:creationId xmlns:a16="http://schemas.microsoft.com/office/drawing/2014/main" id="{C68C8D71-EF09-B180-7A3F-987F11B04CB6}"/>
              </a:ext>
            </a:extLst>
          </p:cNvPr>
          <p:cNvCxnSpPr>
            <a:cxnSpLocks/>
          </p:cNvCxnSpPr>
          <p:nvPr/>
        </p:nvCxnSpPr>
        <p:spPr>
          <a:xfrm>
            <a:off x="1496291" y="3588327"/>
            <a:ext cx="3048000" cy="0"/>
          </a:xfrm>
          <a:prstGeom prst="line">
            <a:avLst/>
          </a:prstGeom>
          <a:ln w="76200">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8" name="Straight Connector 17">
            <a:extLst>
              <a:ext uri="{FF2B5EF4-FFF2-40B4-BE49-F238E27FC236}">
                <a16:creationId xmlns:a16="http://schemas.microsoft.com/office/drawing/2014/main" id="{7059D0AF-08DA-18C2-1CED-7A272C7C5B4D}"/>
              </a:ext>
            </a:extLst>
          </p:cNvPr>
          <p:cNvCxnSpPr>
            <a:cxnSpLocks/>
          </p:cNvCxnSpPr>
          <p:nvPr/>
        </p:nvCxnSpPr>
        <p:spPr>
          <a:xfrm>
            <a:off x="5740399" y="3588327"/>
            <a:ext cx="2766292" cy="9237"/>
          </a:xfrm>
          <a:prstGeom prst="line">
            <a:avLst/>
          </a:prstGeom>
          <a:ln w="76200">
            <a:solidFill>
              <a:srgbClr val="FF0000"/>
            </a:solidFill>
          </a:ln>
        </p:spPr>
        <p:style>
          <a:lnRef idx="3">
            <a:schemeClr val="accent4"/>
          </a:lnRef>
          <a:fillRef idx="0">
            <a:schemeClr val="accent4"/>
          </a:fillRef>
          <a:effectRef idx="2">
            <a:schemeClr val="accent4"/>
          </a:effectRef>
          <a:fontRef idx="minor">
            <a:schemeClr val="tx1"/>
          </a:fontRef>
        </p:style>
      </p:cxnSp>
    </p:spTree>
    <p:custDataLst>
      <p:tags r:id="rId1"/>
    </p:custDataLst>
    <p:extLst>
      <p:ext uri="{BB962C8B-B14F-4D97-AF65-F5344CB8AC3E}">
        <p14:creationId xmlns:p14="http://schemas.microsoft.com/office/powerpoint/2010/main" val="25967743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3FA9D9-C26D-D0F3-709D-7E33AF5C2FC5}"/>
              </a:ext>
            </a:extLst>
          </p:cNvPr>
          <p:cNvPicPr>
            <a:picLocks noChangeAspect="1"/>
          </p:cNvPicPr>
          <p:nvPr/>
        </p:nvPicPr>
        <p:blipFill>
          <a:blip r:embed="rId2"/>
          <a:stretch>
            <a:fillRect/>
          </a:stretch>
        </p:blipFill>
        <p:spPr>
          <a:xfrm>
            <a:off x="0" y="1390"/>
            <a:ext cx="12192000" cy="6855220"/>
          </a:xfrm>
          <a:prstGeom prst="rect">
            <a:avLst/>
          </a:prstGeom>
        </p:spPr>
      </p:pic>
      <p:grpSp>
        <p:nvGrpSpPr>
          <p:cNvPr id="9" name="Group 8">
            <a:extLst>
              <a:ext uri="{FF2B5EF4-FFF2-40B4-BE49-F238E27FC236}">
                <a16:creationId xmlns:a16="http://schemas.microsoft.com/office/drawing/2014/main" id="{1B01D6B5-5DA9-02B1-FCFA-E2B7AD898BD5}"/>
              </a:ext>
            </a:extLst>
          </p:cNvPr>
          <p:cNvGrpSpPr/>
          <p:nvPr/>
        </p:nvGrpSpPr>
        <p:grpSpPr>
          <a:xfrm>
            <a:off x="6816245" y="2259378"/>
            <a:ext cx="4890193" cy="855322"/>
            <a:chOff x="0" y="1332082"/>
            <a:chExt cx="6214225" cy="861556"/>
          </a:xfrm>
        </p:grpSpPr>
        <p:sp>
          <p:nvSpPr>
            <p:cNvPr id="10" name="矩形 58">
              <a:extLst>
                <a:ext uri="{FF2B5EF4-FFF2-40B4-BE49-F238E27FC236}">
                  <a16:creationId xmlns:a16="http://schemas.microsoft.com/office/drawing/2014/main" id="{87066D66-9F9D-76EE-6E41-F9E7753BACA0}"/>
                </a:ext>
              </a:extLst>
            </p:cNvPr>
            <p:cNvSpPr/>
            <p:nvPr/>
          </p:nvSpPr>
          <p:spPr>
            <a:xfrm>
              <a:off x="0" y="1332082"/>
              <a:ext cx="6214225" cy="861556"/>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AF3F27CF-D918-1E75-C0C5-BB152D32E9F8}"/>
                </a:ext>
              </a:extLst>
            </p:cNvPr>
            <p:cNvSpPr txBox="1"/>
            <p:nvPr/>
          </p:nvSpPr>
          <p:spPr>
            <a:xfrm>
              <a:off x="118224" y="1349686"/>
              <a:ext cx="6096001" cy="503337"/>
            </a:xfrm>
            <a:prstGeom prst="rect">
              <a:avLst/>
            </a:prstGeom>
            <a:noFill/>
          </p:spPr>
          <p:txBody>
            <a:bodyPr wrap="square">
              <a:spAutoFit/>
            </a:bodyPr>
            <a:lstStyle/>
            <a:p>
              <a:pPr>
                <a:lnSpc>
                  <a:spcPct val="150000"/>
                </a:lnSpc>
              </a:pPr>
              <a:r>
                <a:rPr lang="vi-VN" sz="1400" dirty="0">
                  <a:latin typeface="Tahoma" panose="020B0604030504040204" pitchFamily="34" charset="0"/>
                  <a:ea typeface="Tahoma" panose="020B0604030504040204" pitchFamily="34" charset="0"/>
                  <a:cs typeface="Tahoma" panose="020B0604030504040204" pitchFamily="34" charset="0"/>
                </a:rPr>
                <a:t>Là nút ở trên cùng của cây, đại diện cho toàn bộ tập dữ liệu. Đây là điểm khởi đầu của quá trình ra quyết định.</a:t>
              </a:r>
            </a:p>
          </p:txBody>
        </p:sp>
      </p:grpSp>
      <p:grpSp>
        <p:nvGrpSpPr>
          <p:cNvPr id="26" name="Group 25">
            <a:extLst>
              <a:ext uri="{FF2B5EF4-FFF2-40B4-BE49-F238E27FC236}">
                <a16:creationId xmlns:a16="http://schemas.microsoft.com/office/drawing/2014/main" id="{193112EE-F21D-7D5C-7B0B-DD879D145473}"/>
              </a:ext>
            </a:extLst>
          </p:cNvPr>
          <p:cNvGrpSpPr/>
          <p:nvPr/>
        </p:nvGrpSpPr>
        <p:grpSpPr>
          <a:xfrm>
            <a:off x="7892472" y="3817782"/>
            <a:ext cx="3292764" cy="2010363"/>
            <a:chOff x="7837054" y="3808546"/>
            <a:chExt cx="3292764" cy="2010363"/>
          </a:xfrm>
        </p:grpSpPr>
        <p:sp>
          <p:nvSpPr>
            <p:cNvPr id="4" name="矩形 58">
              <a:extLst>
                <a:ext uri="{FF2B5EF4-FFF2-40B4-BE49-F238E27FC236}">
                  <a16:creationId xmlns:a16="http://schemas.microsoft.com/office/drawing/2014/main" id="{348105B5-DFB6-0E2F-96D4-8B5FD95B0CC0}"/>
                </a:ext>
              </a:extLst>
            </p:cNvPr>
            <p:cNvSpPr/>
            <p:nvPr/>
          </p:nvSpPr>
          <p:spPr>
            <a:xfrm>
              <a:off x="7837054" y="3808546"/>
              <a:ext cx="3292764" cy="2010363"/>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3EEBDB02-AEE7-8F36-6204-58DCEFE901E9}"/>
                </a:ext>
              </a:extLst>
            </p:cNvPr>
            <p:cNvSpPr txBox="1"/>
            <p:nvPr/>
          </p:nvSpPr>
          <p:spPr>
            <a:xfrm>
              <a:off x="7837054" y="3826489"/>
              <a:ext cx="3292764" cy="1888787"/>
            </a:xfrm>
            <a:prstGeom prst="rect">
              <a:avLst/>
            </a:prstGeom>
            <a:noFill/>
          </p:spPr>
          <p:txBody>
            <a:bodyPr wrap="square">
              <a:spAutoFit/>
            </a:bodyPr>
            <a:lstStyle/>
            <a:p>
              <a:pPr>
                <a:lnSpc>
                  <a:spcPct val="150000"/>
                </a:lnSpc>
              </a:pPr>
              <a:r>
                <a:rPr lang="vi-VN" sz="1600" dirty="0">
                  <a:latin typeface="Tahoma" panose="020B0604030504040204" pitchFamily="34" charset="0"/>
                  <a:ea typeface="Tahoma" panose="020B0604030504040204" pitchFamily="34" charset="0"/>
                  <a:cs typeface="Tahoma" panose="020B0604030504040204" pitchFamily="34" charset="0"/>
                </a:rPr>
                <a:t>Nút biểu thị một lựa chọn liên quan đến một đặc trưng đầu vào. Việc phân nhánh từ các nút nội bộ kết nối chúng với các nút lá hoặc các nút nội bộ khác.</a:t>
              </a:r>
            </a:p>
          </p:txBody>
        </p:sp>
      </p:grpSp>
      <p:grpSp>
        <p:nvGrpSpPr>
          <p:cNvPr id="17" name="Group 16">
            <a:extLst>
              <a:ext uri="{FF2B5EF4-FFF2-40B4-BE49-F238E27FC236}">
                <a16:creationId xmlns:a16="http://schemas.microsoft.com/office/drawing/2014/main" id="{AEE9DC7A-5CDB-9CEE-A223-591DDFB7A53B}"/>
              </a:ext>
            </a:extLst>
          </p:cNvPr>
          <p:cNvGrpSpPr/>
          <p:nvPr/>
        </p:nvGrpSpPr>
        <p:grpSpPr>
          <a:xfrm>
            <a:off x="387928" y="2410691"/>
            <a:ext cx="5131954" cy="1018310"/>
            <a:chOff x="0" y="1332082"/>
            <a:chExt cx="6214225" cy="1068373"/>
          </a:xfrm>
        </p:grpSpPr>
        <p:sp>
          <p:nvSpPr>
            <p:cNvPr id="18" name="矩形 58">
              <a:extLst>
                <a:ext uri="{FF2B5EF4-FFF2-40B4-BE49-F238E27FC236}">
                  <a16:creationId xmlns:a16="http://schemas.microsoft.com/office/drawing/2014/main" id="{D812E1BD-6D48-79BE-B3C1-B0741C461884}"/>
                </a:ext>
              </a:extLst>
            </p:cNvPr>
            <p:cNvSpPr/>
            <p:nvPr/>
          </p:nvSpPr>
          <p:spPr>
            <a:xfrm>
              <a:off x="0" y="1332082"/>
              <a:ext cx="6214225" cy="861556"/>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A0257C95-08DF-846A-4777-802BC48DABB8}"/>
                </a:ext>
              </a:extLst>
            </p:cNvPr>
            <p:cNvSpPr txBox="1"/>
            <p:nvPr/>
          </p:nvSpPr>
          <p:spPr>
            <a:xfrm>
              <a:off x="118224" y="1375129"/>
              <a:ext cx="6096001" cy="1025326"/>
            </a:xfrm>
            <a:prstGeom prst="rect">
              <a:avLst/>
            </a:prstGeom>
            <a:noFill/>
          </p:spPr>
          <p:txBody>
            <a:bodyPr wrap="square">
              <a:spAutoFit/>
            </a:bodyPr>
            <a:lstStyle/>
            <a:p>
              <a:pPr>
                <a:lnSpc>
                  <a:spcPct val="150000"/>
                </a:lnSpc>
              </a:pPr>
              <a:r>
                <a:rPr lang="vi-VN" sz="1400" dirty="0">
                  <a:latin typeface="Tahoma" panose="020B0604030504040204" pitchFamily="34" charset="0"/>
                  <a:ea typeface="Tahoma" panose="020B0604030504040204" pitchFamily="34" charset="0"/>
                  <a:cs typeface="Tahoma" panose="020B0604030504040204" pitchFamily="34" charset="0"/>
                </a:rPr>
                <a:t>Quá trình chia một nút thành hai hoặc nhiều nút con bằng cách sử dụng tiêu chí chia tách và một đặc trưng được chọn.</a:t>
              </a:r>
            </a:p>
          </p:txBody>
        </p:sp>
      </p:grpSp>
      <p:grpSp>
        <p:nvGrpSpPr>
          <p:cNvPr id="20" name="Group 19">
            <a:extLst>
              <a:ext uri="{FF2B5EF4-FFF2-40B4-BE49-F238E27FC236}">
                <a16:creationId xmlns:a16="http://schemas.microsoft.com/office/drawing/2014/main" id="{74208EA2-9C1A-0F1C-3728-334D8265B8C4}"/>
              </a:ext>
            </a:extLst>
          </p:cNvPr>
          <p:cNvGrpSpPr/>
          <p:nvPr/>
        </p:nvGrpSpPr>
        <p:grpSpPr>
          <a:xfrm>
            <a:off x="1325419" y="3696938"/>
            <a:ext cx="3422072" cy="855322"/>
            <a:chOff x="1" y="1332082"/>
            <a:chExt cx="3923893" cy="861556"/>
          </a:xfrm>
        </p:grpSpPr>
        <p:sp>
          <p:nvSpPr>
            <p:cNvPr id="21" name="矩形 58">
              <a:extLst>
                <a:ext uri="{FF2B5EF4-FFF2-40B4-BE49-F238E27FC236}">
                  <a16:creationId xmlns:a16="http://schemas.microsoft.com/office/drawing/2014/main" id="{0CBA89F2-61CA-438C-D544-1BEEA516E600}"/>
                </a:ext>
              </a:extLst>
            </p:cNvPr>
            <p:cNvSpPr/>
            <p:nvPr/>
          </p:nvSpPr>
          <p:spPr>
            <a:xfrm>
              <a:off x="1" y="1332082"/>
              <a:ext cx="3923893" cy="861556"/>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3D7FEEE9-07FA-D769-0340-3009ED54898D}"/>
                </a:ext>
              </a:extLst>
            </p:cNvPr>
            <p:cNvSpPr txBox="1"/>
            <p:nvPr/>
          </p:nvSpPr>
          <p:spPr>
            <a:xfrm>
              <a:off x="118225" y="1332082"/>
              <a:ext cx="3805668" cy="699806"/>
            </a:xfrm>
            <a:prstGeom prst="rect">
              <a:avLst/>
            </a:prstGeom>
            <a:noFill/>
          </p:spPr>
          <p:txBody>
            <a:bodyPr wrap="square">
              <a:spAutoFit/>
            </a:bodyPr>
            <a:lstStyle/>
            <a:p>
              <a:pPr>
                <a:lnSpc>
                  <a:spcPct val="150000"/>
                </a:lnSpc>
              </a:pPr>
              <a:r>
                <a:rPr lang="vi-VN" sz="1400" dirty="0">
                  <a:latin typeface="Tahoma" panose="020B0604030504040204" pitchFamily="34" charset="0"/>
                  <a:ea typeface="Tahoma" panose="020B0604030504040204" pitchFamily="34" charset="0"/>
                  <a:cs typeface="Tahoma" panose="020B0604030504040204" pitchFamily="34" charset="0"/>
                </a:rPr>
                <a:t>Nút không có nút con, chỉ ra một nhãn lớp hoặc một giá trị số.</a:t>
              </a:r>
            </a:p>
          </p:txBody>
        </p:sp>
      </p:grpSp>
      <p:grpSp>
        <p:nvGrpSpPr>
          <p:cNvPr id="23" name="Group 22">
            <a:extLst>
              <a:ext uri="{FF2B5EF4-FFF2-40B4-BE49-F238E27FC236}">
                <a16:creationId xmlns:a16="http://schemas.microsoft.com/office/drawing/2014/main" id="{181D034D-70F6-4F71-D1C2-98B0BA7E1B5A}"/>
              </a:ext>
            </a:extLst>
          </p:cNvPr>
          <p:cNvGrpSpPr/>
          <p:nvPr/>
        </p:nvGrpSpPr>
        <p:grpSpPr>
          <a:xfrm>
            <a:off x="2580757" y="5091448"/>
            <a:ext cx="3292764" cy="921426"/>
            <a:chOff x="-393448" y="1332081"/>
            <a:chExt cx="5068270" cy="1025326"/>
          </a:xfrm>
        </p:grpSpPr>
        <p:sp>
          <p:nvSpPr>
            <p:cNvPr id="24" name="矩形 58">
              <a:extLst>
                <a:ext uri="{FF2B5EF4-FFF2-40B4-BE49-F238E27FC236}">
                  <a16:creationId xmlns:a16="http://schemas.microsoft.com/office/drawing/2014/main" id="{F1ED1693-9B7E-F188-BCB8-E677170C8D4C}"/>
                </a:ext>
              </a:extLst>
            </p:cNvPr>
            <p:cNvSpPr/>
            <p:nvPr/>
          </p:nvSpPr>
          <p:spPr>
            <a:xfrm>
              <a:off x="-393448" y="1332081"/>
              <a:ext cx="5068270" cy="1025326"/>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5" name="TextBox 24">
              <a:extLst>
                <a:ext uri="{FF2B5EF4-FFF2-40B4-BE49-F238E27FC236}">
                  <a16:creationId xmlns:a16="http://schemas.microsoft.com/office/drawing/2014/main" id="{F83BB181-A4F9-9247-329E-EF4301918091}"/>
                </a:ext>
              </a:extLst>
            </p:cNvPr>
            <p:cNvSpPr txBox="1"/>
            <p:nvPr/>
          </p:nvSpPr>
          <p:spPr>
            <a:xfrm>
              <a:off x="-242931" y="1403130"/>
              <a:ext cx="4917753" cy="773081"/>
            </a:xfrm>
            <a:prstGeom prst="rect">
              <a:avLst/>
            </a:prstGeom>
            <a:noFill/>
          </p:spPr>
          <p:txBody>
            <a:bodyPr wrap="square">
              <a:spAutoFit/>
            </a:bodyPr>
            <a:lstStyle/>
            <a:p>
              <a:pPr>
                <a:lnSpc>
                  <a:spcPct val="150000"/>
                </a:lnSpc>
              </a:pPr>
              <a:r>
                <a:rPr lang="en-150" sz="1400" dirty="0" err="1">
                  <a:latin typeface="Tahoma" panose="020B0604030504040204" pitchFamily="34" charset="0"/>
                  <a:ea typeface="Tahoma" panose="020B0604030504040204" pitchFamily="34" charset="0"/>
                  <a:cs typeface="Tahoma" panose="020B0604030504040204" pitchFamily="34" charset="0"/>
                </a:rPr>
                <a:t>Là</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quá</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trình</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gọt</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đi</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các</a:t>
              </a:r>
              <a:r>
                <a:rPr lang="en-150" sz="1400" dirty="0">
                  <a:latin typeface="Tahoma" panose="020B0604030504040204" pitchFamily="34" charset="0"/>
                  <a:ea typeface="Tahoma" panose="020B0604030504040204" pitchFamily="34" charset="0"/>
                  <a:cs typeface="Tahoma" panose="020B0604030504040204" pitchFamily="34" charset="0"/>
                </a:rPr>
                <a:t> sub node </a:t>
              </a:r>
              <a:r>
                <a:rPr lang="en-150" sz="1400" dirty="0" err="1">
                  <a:latin typeface="Tahoma" panose="020B0604030504040204" pitchFamily="34" charset="0"/>
                  <a:ea typeface="Tahoma" panose="020B0604030504040204" pitchFamily="34" charset="0"/>
                  <a:cs typeface="Tahoma" panose="020B0604030504040204" pitchFamily="34" charset="0"/>
                </a:rPr>
                <a:t>của</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các</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desicion</a:t>
              </a:r>
              <a:r>
                <a:rPr lang="en-150" sz="1400" dirty="0">
                  <a:latin typeface="Tahoma" panose="020B0604030504040204" pitchFamily="34" charset="0"/>
                  <a:ea typeface="Tahoma" panose="020B0604030504040204" pitchFamily="34" charset="0"/>
                  <a:cs typeface="Tahoma" panose="020B0604030504040204" pitchFamily="34" charset="0"/>
                </a:rPr>
                <a:t> node </a:t>
              </a:r>
              <a:r>
                <a:rPr lang="en-150" sz="1400" dirty="0" err="1">
                  <a:latin typeface="Tahoma" panose="020B0604030504040204" pitchFamily="34" charset="0"/>
                  <a:ea typeface="Tahoma" panose="020B0604030504040204" pitchFamily="34" charset="0"/>
                  <a:cs typeface="Tahoma" panose="020B0604030504040204" pitchFamily="34" charset="0"/>
                </a:rPr>
                <a:t>không</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cần</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nữa</a:t>
              </a:r>
              <a:endParaRPr lang="vi-VN" sz="1400"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71844551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ïṣḷïḓe"/>
        <p:cNvGrpSpPr/>
        <p:nvPr/>
      </p:nvGrpSpPr>
      <p:grpSpPr>
        <a:xfrm>
          <a:off x="0" y="0"/>
          <a:ext cx="0" cy="0"/>
          <a:chOff x="0" y="0"/>
          <a:chExt cx="0" cy="0"/>
        </a:xfrm>
      </p:grpSpPr>
      <p:sp>
        <p:nvSpPr>
          <p:cNvPr id="5" name="矩形 58">
            <a:extLst>
              <a:ext uri="{FF2B5EF4-FFF2-40B4-BE49-F238E27FC236}">
                <a16:creationId xmlns:a16="http://schemas.microsoft.com/office/drawing/2014/main" id="{88F8F0A9-0635-999E-A86C-76243242A9C3}"/>
              </a:ext>
            </a:extLst>
          </p:cNvPr>
          <p:cNvSpPr/>
          <p:nvPr/>
        </p:nvSpPr>
        <p:spPr>
          <a:xfrm>
            <a:off x="8104212" y="4770795"/>
            <a:ext cx="2942477" cy="1046481"/>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4" name="矩形 58">
            <a:extLst>
              <a:ext uri="{FF2B5EF4-FFF2-40B4-BE49-F238E27FC236}">
                <a16:creationId xmlns:a16="http://schemas.microsoft.com/office/drawing/2014/main" id="{13C756A5-E573-2AC6-8F35-AAB91333D24F}"/>
              </a:ext>
            </a:extLst>
          </p:cNvPr>
          <p:cNvSpPr/>
          <p:nvPr/>
        </p:nvSpPr>
        <p:spPr>
          <a:xfrm>
            <a:off x="8104214" y="2068226"/>
            <a:ext cx="2942477" cy="1046481"/>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0E7068F2-F527-FF7E-F7CA-8012779585CD}"/>
              </a:ext>
            </a:extLst>
          </p:cNvPr>
          <p:cNvSpPr txBox="1"/>
          <p:nvPr/>
        </p:nvSpPr>
        <p:spPr>
          <a:xfrm>
            <a:off x="8351520" y="2194309"/>
            <a:ext cx="2560321" cy="646331"/>
          </a:xfrm>
          <a:prstGeom prst="rect">
            <a:avLst/>
          </a:prstGeom>
          <a:noFill/>
        </p:spPr>
        <p:txBody>
          <a:bodyPr wrap="square">
            <a:spAutoFit/>
          </a:bodyPr>
          <a:lstStyle/>
          <a:p>
            <a:r>
              <a:rPr lang="vi-VN" dirty="0">
                <a:latin typeface="Times New Roman" panose="02020603050405020304" pitchFamily="18" charset="0"/>
                <a:cs typeface="Times New Roman" panose="02020603050405020304" pitchFamily="18" charset="0"/>
              </a:rPr>
              <a:t>Sơ đồ quá trình thu thập data và đánh giá model</a:t>
            </a:r>
            <a:endParaRPr lang="en-US" dirty="0">
              <a:latin typeface="Times New Roman" panose="02020603050405020304" pitchFamily="18" charset="0"/>
              <a:cs typeface="Times New Roman" panose="02020603050405020304" pitchFamily="18" charset="0"/>
            </a:endParaRPr>
          </a:p>
        </p:txBody>
      </p:sp>
      <p:pic>
        <p:nvPicPr>
          <p:cNvPr id="30" name="Picture 29">
            <a:extLst>
              <a:ext uri="{FF2B5EF4-FFF2-40B4-BE49-F238E27FC236}">
                <a16:creationId xmlns:a16="http://schemas.microsoft.com/office/drawing/2014/main" id="{E6BD0A8E-47A3-40DF-94C9-5778A0B739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778" y="4244828"/>
            <a:ext cx="6921502" cy="20984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TextBox 31">
            <a:extLst>
              <a:ext uri="{FF2B5EF4-FFF2-40B4-BE49-F238E27FC236}">
                <a16:creationId xmlns:a16="http://schemas.microsoft.com/office/drawing/2014/main" id="{E412F578-8D55-2E23-9802-700892CF60FC}"/>
              </a:ext>
            </a:extLst>
          </p:cNvPr>
          <p:cNvSpPr txBox="1"/>
          <p:nvPr/>
        </p:nvSpPr>
        <p:spPr>
          <a:xfrm>
            <a:off x="8295291" y="4753820"/>
            <a:ext cx="2560321" cy="923330"/>
          </a:xfrm>
          <a:prstGeom prst="rect">
            <a:avLst/>
          </a:prstGeom>
          <a:noFill/>
        </p:spPr>
        <p:txBody>
          <a:bodyPr wrap="square">
            <a:spAutoFit/>
          </a:bodyPr>
          <a:lstStyle/>
          <a:p>
            <a:r>
              <a:rPr lang="vi-VN" dirty="0">
                <a:latin typeface="Times New Roman" panose="02020603050405020304" pitchFamily="18" charset="0"/>
                <a:cs typeface="Times New Roman" panose="02020603050405020304" pitchFamily="18" charset="0"/>
              </a:rPr>
              <a:t>Sơ đồ quá trình phát hiện tấn công DDOS và giảm thiểu </a:t>
            </a:r>
            <a:endParaRPr lang="en-US" dirty="0">
              <a:latin typeface="Times New Roman" panose="02020603050405020304" pitchFamily="18" charset="0"/>
              <a:cs typeface="Times New Roman" panose="02020603050405020304" pitchFamily="18" charset="0"/>
            </a:endParaRPr>
          </a:p>
        </p:txBody>
      </p:sp>
      <p:sp>
        <p:nvSpPr>
          <p:cNvPr id="2" name="矩形 58">
            <a:extLst>
              <a:ext uri="{FF2B5EF4-FFF2-40B4-BE49-F238E27FC236}">
                <a16:creationId xmlns:a16="http://schemas.microsoft.com/office/drawing/2014/main" id="{89599D61-6606-2258-A78F-6AEE9942DA80}"/>
              </a:ext>
            </a:extLst>
          </p:cNvPr>
          <p:cNvSpPr/>
          <p:nvPr/>
        </p:nvSpPr>
        <p:spPr>
          <a:xfrm>
            <a:off x="1874287" y="314618"/>
            <a:ext cx="9172404"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THIẾT KẾ HỆ THỐNG</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6" name="Picture 5" descr="A diagram of a diagram&#10;&#10;AI-generated content may be incorrect.">
            <a:extLst>
              <a:ext uri="{FF2B5EF4-FFF2-40B4-BE49-F238E27FC236}">
                <a16:creationId xmlns:a16="http://schemas.microsoft.com/office/drawing/2014/main" id="{716C2D1D-CE83-300E-7E0E-81073C870D3A}"/>
              </a:ext>
            </a:extLst>
          </p:cNvPr>
          <p:cNvPicPr>
            <a:picLocks noChangeAspect="1"/>
          </p:cNvPicPr>
          <p:nvPr/>
        </p:nvPicPr>
        <p:blipFill>
          <a:blip r:embed="rId5"/>
          <a:stretch>
            <a:fillRect/>
          </a:stretch>
        </p:blipFill>
        <p:spPr>
          <a:xfrm>
            <a:off x="1033778" y="1630100"/>
            <a:ext cx="6921502" cy="1798900"/>
          </a:xfrm>
          <a:prstGeom prst="rect">
            <a:avLst/>
          </a:prstGeom>
          <a:effectLst>
            <a:reflection blurRad="6350" stA="50000" endA="300" endPos="55000" dir="5400000" sy="-100000" algn="bl" rotWithShape="0"/>
          </a:effectLst>
        </p:spPr>
      </p:pic>
    </p:spTree>
    <p:custDataLst>
      <p:tags r:id="rId1"/>
    </p:custDataLst>
    <p:extLst>
      <p:ext uri="{BB962C8B-B14F-4D97-AF65-F5344CB8AC3E}">
        <p14:creationId xmlns:p14="http://schemas.microsoft.com/office/powerpoint/2010/main" val="19396386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ïṣḷïḓe">
          <a:extLst>
            <a:ext uri="{FF2B5EF4-FFF2-40B4-BE49-F238E27FC236}">
              <a16:creationId xmlns:a16="http://schemas.microsoft.com/office/drawing/2014/main" id="{A038480B-7532-D2E5-857B-0B8F3C5F1672}"/>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18825845-5789-BB77-D3B9-42ACB0DD90A6}"/>
              </a:ext>
            </a:extLst>
          </p:cNvPr>
          <p:cNvSpPr/>
          <p:nvPr/>
        </p:nvSpPr>
        <p:spPr>
          <a:xfrm>
            <a:off x="1094708" y="255895"/>
            <a:ext cx="10002584"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tx1"/>
                </a:solidFill>
              </a:rPr>
              <a:t>QUY TRÌNH END-TO-END</a:t>
            </a:r>
            <a:endParaRPr lang="zh-CN" altLang="en-US" sz="3200" b="1" dirty="0">
              <a:solidFill>
                <a:schemeClr val="tx1"/>
              </a:solidFill>
            </a:endParaRPr>
          </a:p>
        </p:txBody>
      </p:sp>
      <p:sp>
        <p:nvSpPr>
          <p:cNvPr id="16" name="Rectangle: Rounded Corners 15">
            <a:extLst>
              <a:ext uri="{FF2B5EF4-FFF2-40B4-BE49-F238E27FC236}">
                <a16:creationId xmlns:a16="http://schemas.microsoft.com/office/drawing/2014/main" id="{99F36C8B-D53A-58FB-C079-339C4B9DFD16}"/>
              </a:ext>
            </a:extLst>
          </p:cNvPr>
          <p:cNvSpPr/>
          <p:nvPr/>
        </p:nvSpPr>
        <p:spPr>
          <a:xfrm>
            <a:off x="3131159" y="2122413"/>
            <a:ext cx="5929673" cy="78058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1. </a:t>
            </a:r>
            <a:r>
              <a:rPr lang="en-150" sz="3200" dirty="0">
                <a:solidFill>
                  <a:schemeClr val="tx1"/>
                </a:solidFill>
                <a:latin typeface="SVN-A Love Of Thunder" panose="02040603050506020204" pitchFamily="18" charset="0"/>
                <a:cs typeface="Times New Roman" panose="02020603050405020304" pitchFamily="18" charset="0"/>
              </a:rPr>
              <a:t>CHUẨN BỊ DỮ LIỆU</a:t>
            </a: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CCBD99E4-3F9A-02EC-76C9-2DFFFF742D14}"/>
              </a:ext>
            </a:extLst>
          </p:cNvPr>
          <p:cNvSpPr/>
          <p:nvPr/>
        </p:nvSpPr>
        <p:spPr>
          <a:xfrm>
            <a:off x="3131159" y="3600274"/>
            <a:ext cx="5929673" cy="78058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2. </a:t>
            </a:r>
            <a:r>
              <a:rPr lang="en-150" sz="3200" dirty="0">
                <a:solidFill>
                  <a:schemeClr val="tx1"/>
                </a:solidFill>
                <a:latin typeface="SVN-A Love Of Thunder" panose="02040603050506020204" pitchFamily="18" charset="0"/>
                <a:cs typeface="Times New Roman" panose="02020603050405020304" pitchFamily="18" charset="0"/>
              </a:rPr>
              <a:t>H</a:t>
            </a:r>
            <a:r>
              <a:rPr lang="en-US" sz="3200" dirty="0">
                <a:solidFill>
                  <a:schemeClr val="tx1"/>
                </a:solidFill>
                <a:latin typeface="SVN-A Love Of Thunder" panose="02040603050506020204" pitchFamily="18" charset="0"/>
                <a:cs typeface="Times New Roman" panose="02020603050405020304" pitchFamily="18" charset="0"/>
              </a:rPr>
              <a:t>UẤN</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LUYỆN</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MÔ</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HÌNH</a:t>
            </a: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DA70FC71-8F26-E9C9-8B67-AD8917057AEE}"/>
              </a:ext>
            </a:extLst>
          </p:cNvPr>
          <p:cNvSpPr/>
          <p:nvPr/>
        </p:nvSpPr>
        <p:spPr>
          <a:xfrm>
            <a:off x="3131158" y="5011023"/>
            <a:ext cx="5929674" cy="78058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3. </a:t>
            </a:r>
            <a:r>
              <a:rPr lang="en-150" sz="3200" dirty="0">
                <a:solidFill>
                  <a:schemeClr val="tx1"/>
                </a:solidFill>
                <a:latin typeface="SVN-A Love Of Thunder" panose="02040603050506020204" pitchFamily="18" charset="0"/>
                <a:cs typeface="Times New Roman" panose="02020603050405020304" pitchFamily="18" charset="0"/>
              </a:rPr>
              <a:t>DỰ</a:t>
            </a:r>
            <a:r>
              <a:rPr lang="vi-VN" sz="3200" dirty="0">
                <a:solidFill>
                  <a:schemeClr val="tx1"/>
                </a:solidFill>
                <a:latin typeface="Times New Roman" panose="02020603050405020304" pitchFamily="18" charset="0"/>
                <a:cs typeface="Times New Roman" panose="02020603050405020304" pitchFamily="18" charset="0"/>
              </a:rPr>
              <a:t> </a:t>
            </a:r>
            <a:r>
              <a:rPr lang="en-150" sz="3200" dirty="0">
                <a:solidFill>
                  <a:schemeClr val="tx1"/>
                </a:solidFill>
                <a:latin typeface="SVN-A Love Of Thunder" panose="02040603050506020204" pitchFamily="18" charset="0"/>
                <a:cs typeface="Times New Roman" panose="02020603050405020304" pitchFamily="18" charset="0"/>
              </a:rPr>
              <a:t>ĐO</a:t>
            </a:r>
            <a:r>
              <a:rPr lang="en-US" sz="3200" dirty="0">
                <a:solidFill>
                  <a:schemeClr val="tx1"/>
                </a:solidFill>
                <a:latin typeface="SVN-A Love Of Thunder" panose="02040603050506020204" pitchFamily="18" charset="0"/>
                <a:cs typeface="Times New Roman" panose="02020603050405020304" pitchFamily="18" charset="0"/>
              </a:rPr>
              <a:t>ÁN</a:t>
            </a:r>
            <a:r>
              <a:rPr lang="vi-VN" sz="3200" dirty="0">
                <a:solidFill>
                  <a:schemeClr val="tx1"/>
                </a:solidFill>
                <a:latin typeface="Times New Roman" panose="02020603050405020304" pitchFamily="18" charset="0"/>
                <a:cs typeface="Times New Roman" panose="02020603050405020304" pitchFamily="18" charset="0"/>
              </a:rPr>
              <a:t> </a:t>
            </a:r>
            <a:r>
              <a:rPr lang="en-150" sz="3200" dirty="0">
                <a:solidFill>
                  <a:schemeClr val="tx1"/>
                </a:solidFill>
                <a:latin typeface="SVN-A Love Of Thunder" panose="02040603050506020204" pitchFamily="18" charset="0"/>
                <a:cs typeface="Times New Roman" panose="02020603050405020304" pitchFamily="18" charset="0"/>
              </a:rPr>
              <a:t>RE</a:t>
            </a:r>
            <a:r>
              <a:rPr lang="en-US" sz="3200" dirty="0">
                <a:solidFill>
                  <a:schemeClr val="tx1"/>
                </a:solidFill>
                <a:latin typeface="SVN-A Love Of Thunder" panose="02040603050506020204" pitchFamily="18" charset="0"/>
                <a:cs typeface="Times New Roman" panose="02020603050405020304" pitchFamily="18" charset="0"/>
              </a:rPr>
              <a:t>AL</a:t>
            </a:r>
            <a:r>
              <a:rPr lang="en-150" sz="3200" dirty="0">
                <a:solidFill>
                  <a:schemeClr val="tx1"/>
                </a:solidFill>
                <a:latin typeface="SVN-A Love Of Thunder" panose="02040603050506020204" pitchFamily="18" charset="0"/>
                <a:cs typeface="Times New Roman" panose="02020603050405020304" pitchFamily="18" charset="0"/>
              </a:rPr>
              <a:t>TI</a:t>
            </a:r>
            <a:r>
              <a:rPr lang="en-US" sz="3200" dirty="0">
                <a:solidFill>
                  <a:schemeClr val="tx1"/>
                </a:solidFill>
                <a:latin typeface="SVN-A Love Of Thunder" panose="02040603050506020204" pitchFamily="18" charset="0"/>
                <a:cs typeface="Times New Roman" panose="02020603050405020304" pitchFamily="18" charset="0"/>
              </a:rPr>
              <a:t>ME</a:t>
            </a:r>
            <a:endParaRPr lang="vi-VN" sz="3200" dirty="0">
              <a:solidFill>
                <a:schemeClr val="tx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884553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B4600-9AB7-8B30-014D-B3C325B59628}"/>
            </a:ext>
          </a:extLst>
        </p:cNvPr>
        <p:cNvGrpSpPr/>
        <p:nvPr/>
      </p:nvGrpSpPr>
      <p:grpSpPr>
        <a:xfrm>
          <a:off x="0" y="0"/>
          <a:ext cx="0" cy="0"/>
          <a:chOff x="0" y="0"/>
          <a:chExt cx="0" cy="0"/>
        </a:xfrm>
      </p:grpSpPr>
      <p:sp>
        <p:nvSpPr>
          <p:cNvPr id="5" name="矩形 58">
            <a:extLst>
              <a:ext uri="{FF2B5EF4-FFF2-40B4-BE49-F238E27FC236}">
                <a16:creationId xmlns:a16="http://schemas.microsoft.com/office/drawing/2014/main" id="{E6E154CC-E356-64DE-2A48-250649B78850}"/>
              </a:ext>
            </a:extLst>
          </p:cNvPr>
          <p:cNvSpPr/>
          <p:nvPr/>
        </p:nvSpPr>
        <p:spPr>
          <a:xfrm>
            <a:off x="6673967" y="1668973"/>
            <a:ext cx="4761345" cy="4299190"/>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C268373-8D97-195B-A922-2557357BA49B}"/>
              </a:ext>
            </a:extLst>
          </p:cNvPr>
          <p:cNvSpPr txBox="1"/>
          <p:nvPr/>
        </p:nvSpPr>
        <p:spPr>
          <a:xfrm>
            <a:off x="6844839" y="1714626"/>
            <a:ext cx="4419600" cy="4253537"/>
          </a:xfrm>
          <a:prstGeom prst="rect">
            <a:avLst/>
          </a:prstGeom>
          <a:noFill/>
        </p:spPr>
        <p:txBody>
          <a:bodyPr wrap="square">
            <a:spAutoFit/>
          </a:bodyPr>
          <a:lstStyle/>
          <a:p>
            <a:pPr marL="0" marR="0">
              <a:lnSpc>
                <a:spcPct val="150000"/>
              </a:lnSpc>
              <a:spcAft>
                <a:spcPts val="800"/>
              </a:spcAft>
              <a:buNone/>
            </a:pPr>
            <a:r>
              <a:rPr lang="en-US" sz="1800" b="1" i="1" kern="100" dirty="0">
                <a:effectLst/>
                <a:latin typeface="Tahoma" panose="020B0604030504040204" pitchFamily="34" charset="0"/>
                <a:ea typeface="Tahoma" panose="020B0604030504040204" pitchFamily="34" charset="0"/>
                <a:cs typeface="Tahoma" panose="020B0604030504040204" pitchFamily="34" charset="0"/>
              </a:rPr>
              <a:t> Chi </a:t>
            </a:r>
            <a:r>
              <a:rPr lang="en-US" sz="1800" b="1" i="1" kern="100" dirty="0" err="1">
                <a:effectLst/>
                <a:latin typeface="Tahoma" panose="020B0604030504040204" pitchFamily="34" charset="0"/>
                <a:ea typeface="Tahoma" panose="020B0604030504040204" pitchFamily="34" charset="0"/>
                <a:cs typeface="Tahoma" panose="020B0604030504040204" pitchFamily="34" charset="0"/>
              </a:rPr>
              <a:t>tiết</a:t>
            </a:r>
            <a:r>
              <a:rPr lang="en-US" sz="1800" i="1" kern="100" dirty="0">
                <a:effectLst/>
                <a:latin typeface="Tahoma" panose="020B0604030504040204" pitchFamily="34" charset="0"/>
                <a:ea typeface="Tahoma" panose="020B0604030504040204" pitchFamily="34" charset="0"/>
                <a:cs typeface="Tahoma" panose="020B0604030504040204" pitchFamily="34" charset="0"/>
              </a:rPr>
              <a:t>:</a:t>
            </a:r>
            <a:endParaRPr lang="en-US" sz="1600" kern="100" dirty="0">
              <a:effectLst/>
              <a:latin typeface="Tahoma" panose="020B0604030504040204" pitchFamily="34" charset="0"/>
              <a:ea typeface="Tahoma" panose="020B0604030504040204" pitchFamily="34" charset="0"/>
              <a:cs typeface="Tahoma" panose="020B0604030504040204" pitchFamily="34" charset="0"/>
            </a:endParaRPr>
          </a:p>
          <a:p>
            <a:pPr marR="0" lvl="0">
              <a:lnSpc>
                <a:spcPct val="150000"/>
              </a:lnSpc>
              <a:buSzPts val="1300"/>
            </a:pPr>
            <a:r>
              <a:rPr lang="vi-VN" sz="1600" kern="100" spc="0" dirty="0">
                <a:effectLst/>
                <a:latin typeface="Tahoma" panose="020B0604030504040204" pitchFamily="34" charset="0"/>
                <a:ea typeface="Tahoma" panose="020B0604030504040204" pitchFamily="34" charset="0"/>
                <a:cs typeface="Tahoma" panose="020B0604030504040204" pitchFamily="34" charset="0"/>
              </a:rPr>
              <a:t>-	Tạo topology Mininet và sinh traffic bình thường/DDoS.</a:t>
            </a:r>
          </a:p>
          <a:p>
            <a:pPr marR="0" lvl="0">
              <a:lnSpc>
                <a:spcPct val="150000"/>
              </a:lnSpc>
              <a:buSzPts val="1300"/>
            </a:pPr>
            <a:r>
              <a:rPr lang="vi-VN" sz="1600" kern="100" spc="0" dirty="0">
                <a:effectLst/>
                <a:latin typeface="Tahoma" panose="020B0604030504040204" pitchFamily="34" charset="0"/>
                <a:ea typeface="Tahoma" panose="020B0604030504040204" pitchFamily="34" charset="0"/>
                <a:cs typeface="Tahoma" panose="020B0604030504040204" pitchFamily="34" charset="0"/>
              </a:rPr>
              <a:t>-	Bắt gói theo cửa sổ bằng capture_tcpdump.sh → file PCAP luân phiên tại output/pcap_in.</a:t>
            </a:r>
          </a:p>
          <a:p>
            <a:pPr marR="0" lvl="0">
              <a:lnSpc>
                <a:spcPct val="150000"/>
              </a:lnSpc>
              <a:buSzPts val="1300"/>
            </a:pPr>
            <a:r>
              <a:rPr lang="vi-VN" sz="1600" kern="100" spc="0" dirty="0">
                <a:effectLst/>
                <a:latin typeface="Tahoma" panose="020B0604030504040204" pitchFamily="34" charset="0"/>
                <a:ea typeface="Tahoma" panose="020B0604030504040204" pitchFamily="34" charset="0"/>
                <a:cs typeface="Tahoma" panose="020B0604030504040204" pitchFamily="34" charset="0"/>
              </a:rPr>
              <a:t>-	Chuyển PCAP sang CSV đặc trưng bằng pcap_processor.sh → gộp vào output/final_csv/Predict.csv.</a:t>
            </a:r>
          </a:p>
          <a:p>
            <a:pPr marR="0" lvl="0">
              <a:lnSpc>
                <a:spcPct val="150000"/>
              </a:lnSpc>
              <a:buSzPts val="1300"/>
            </a:pPr>
            <a:r>
              <a:rPr lang="vi-VN" sz="1600" kern="100" spc="0" dirty="0">
                <a:effectLst/>
                <a:latin typeface="Tahoma" panose="020B0604030504040204" pitchFamily="34" charset="0"/>
                <a:ea typeface="Tahoma" panose="020B0604030504040204" pitchFamily="34" charset="0"/>
                <a:cs typeface="Tahoma" panose="020B0604030504040204" pitchFamily="34" charset="0"/>
              </a:rPr>
              <a:t>-	Với huấn luyện mô hình: sử dụng sẵn dataset/CICIDS2017_processed.csv</a:t>
            </a:r>
          </a:p>
        </p:txBody>
      </p:sp>
      <p:sp>
        <p:nvSpPr>
          <p:cNvPr id="4" name="矩形 58">
            <a:extLst>
              <a:ext uri="{FF2B5EF4-FFF2-40B4-BE49-F238E27FC236}">
                <a16:creationId xmlns:a16="http://schemas.microsoft.com/office/drawing/2014/main" id="{17B9517E-68A6-2504-699F-C2B297AE603F}"/>
              </a:ext>
            </a:extLst>
          </p:cNvPr>
          <p:cNvSpPr/>
          <p:nvPr/>
        </p:nvSpPr>
        <p:spPr>
          <a:xfrm>
            <a:off x="1189669" y="265991"/>
            <a:ext cx="9812662" cy="767337"/>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1. </a:t>
            </a:r>
            <a:r>
              <a:rPr lang="en-150" sz="3200" dirty="0">
                <a:solidFill>
                  <a:schemeClr val="tx1"/>
                </a:solidFill>
                <a:latin typeface="SVN-A Love Of Thunder" panose="02040603050506020204" pitchFamily="18" charset="0"/>
                <a:cs typeface="Times New Roman" panose="02020603050405020304" pitchFamily="18" charset="0"/>
              </a:rPr>
              <a:t>CHUẨN BỊ DỮ LIỆU</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0CA1CDB-D3BE-BD15-6BC4-DDF405CB3BDE}"/>
              </a:ext>
            </a:extLst>
          </p:cNvPr>
          <p:cNvPicPr>
            <a:picLocks noChangeAspect="1"/>
          </p:cNvPicPr>
          <p:nvPr/>
        </p:nvPicPr>
        <p:blipFill>
          <a:blip r:embed="rId3"/>
          <a:stretch>
            <a:fillRect/>
          </a:stretch>
        </p:blipFill>
        <p:spPr>
          <a:xfrm>
            <a:off x="1392704" y="1668973"/>
            <a:ext cx="3607135" cy="4302490"/>
          </a:xfrm>
          <a:prstGeom prst="rect">
            <a:avLst/>
          </a:prstGeom>
        </p:spPr>
      </p:pic>
    </p:spTree>
    <p:custDataLst>
      <p:tags r:id="rId1"/>
    </p:custDataLst>
    <p:extLst>
      <p:ext uri="{BB962C8B-B14F-4D97-AF65-F5344CB8AC3E}">
        <p14:creationId xmlns:p14="http://schemas.microsoft.com/office/powerpoint/2010/main" val="16180589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79C26-0211-D785-5134-9FE70C1DFB20}"/>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45920FD1-A264-08D4-C583-5B0AA446DC90}"/>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2. </a:t>
            </a:r>
            <a:r>
              <a:rPr lang="en-150" sz="3200" dirty="0">
                <a:solidFill>
                  <a:schemeClr val="tx1"/>
                </a:solidFill>
                <a:latin typeface="SVN-A Love Of Thunder" panose="02040603050506020204" pitchFamily="18" charset="0"/>
                <a:cs typeface="Times New Roman" panose="02020603050405020304" pitchFamily="18" charset="0"/>
              </a:rPr>
              <a:t>H</a:t>
            </a:r>
            <a:r>
              <a:rPr lang="en-US" sz="3200" dirty="0">
                <a:solidFill>
                  <a:schemeClr val="tx1"/>
                </a:solidFill>
                <a:latin typeface="SVN-A Love Of Thunder" panose="02040603050506020204" pitchFamily="18" charset="0"/>
                <a:cs typeface="Times New Roman" panose="02020603050405020304" pitchFamily="18" charset="0"/>
              </a:rPr>
              <a:t>UẤN</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LUYỆN</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MÔ</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HÌNH</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137F8DD-5335-BBB6-224C-72D07154BC15}"/>
              </a:ext>
            </a:extLst>
          </p:cNvPr>
          <p:cNvPicPr>
            <a:picLocks noChangeAspect="1"/>
          </p:cNvPicPr>
          <p:nvPr/>
        </p:nvPicPr>
        <p:blipFill>
          <a:blip r:embed="rId3"/>
          <a:stretch>
            <a:fillRect/>
          </a:stretch>
        </p:blipFill>
        <p:spPr>
          <a:xfrm>
            <a:off x="4445949" y="1652106"/>
            <a:ext cx="3300102" cy="4748693"/>
          </a:xfrm>
          <a:prstGeom prst="rect">
            <a:avLst/>
          </a:prstGeom>
        </p:spPr>
      </p:pic>
    </p:spTree>
    <p:custDataLst>
      <p:tags r:id="rId1"/>
    </p:custDataLst>
    <p:extLst>
      <p:ext uri="{BB962C8B-B14F-4D97-AF65-F5344CB8AC3E}">
        <p14:creationId xmlns:p14="http://schemas.microsoft.com/office/powerpoint/2010/main" val="14865856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7080">
              <a:schemeClr val="accent2"/>
            </a:gs>
            <a:gs pos="79000">
              <a:srgbClr val="F1AB80"/>
            </a:gs>
            <a:gs pos="25000">
              <a:schemeClr val="accent1"/>
            </a:gs>
            <a:gs pos="100000">
              <a:schemeClr val="accent2"/>
            </a:gs>
          </a:gsLst>
          <a:path path="circle">
            <a:fillToRect t="100000" r="100000"/>
          </a:path>
        </a:gradFill>
        <a:effectLst/>
      </p:bgPr>
    </p:bg>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B6C1AA8A-A436-4327-9308-B63948C9DDD5}"/>
              </a:ext>
            </a:extLst>
          </p:cNvPr>
          <p:cNvPicPr>
            <a:picLocks noChangeAspect="1"/>
          </p:cNvPicPr>
          <p:nvPr/>
        </p:nvPicPr>
        <p:blipFill>
          <a:blip r:embed="rId3"/>
          <a:srcRect l="24089" t="17379" r="29554" b="15783"/>
          <a:stretch>
            <a:fillRect/>
          </a:stretch>
        </p:blipFill>
        <p:spPr>
          <a:xfrm flipH="1">
            <a:off x="6127765" y="0"/>
            <a:ext cx="6096000" cy="6858000"/>
          </a:xfrm>
          <a:prstGeom prst="rect">
            <a:avLst/>
          </a:prstGeom>
        </p:spPr>
      </p:pic>
      <p:sp>
        <p:nvSpPr>
          <p:cNvPr id="59" name="矩形 58">
            <a:extLst>
              <a:ext uri="{FF2B5EF4-FFF2-40B4-BE49-F238E27FC236}">
                <a16:creationId xmlns:a16="http://schemas.microsoft.com/office/drawing/2014/main" id="{E04C1DF4-00D8-4C5E-ADC7-3C1C093EB936}"/>
              </a:ext>
            </a:extLst>
          </p:cNvPr>
          <p:cNvSpPr/>
          <p:nvPr/>
        </p:nvSpPr>
        <p:spPr>
          <a:xfrm>
            <a:off x="1181725" y="1093752"/>
            <a:ext cx="9828551" cy="863267"/>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latin typeface="Lato Black" panose="020F0A02020204030203" pitchFamily="34" charset="0"/>
            </a:endParaRPr>
          </a:p>
        </p:txBody>
      </p:sp>
      <p:sp>
        <p:nvSpPr>
          <p:cNvPr id="79" name="更多资源下载：https://www.58pic.com/u/61536760">
            <a:extLst>
              <a:ext uri="{FF2B5EF4-FFF2-40B4-BE49-F238E27FC236}">
                <a16:creationId xmlns:a16="http://schemas.microsoft.com/office/drawing/2014/main" id="{165D0B40-9529-41DF-BF2C-73D6F01E18A3}"/>
              </a:ext>
            </a:extLst>
          </p:cNvPr>
          <p:cNvSpPr/>
          <p:nvPr/>
        </p:nvSpPr>
        <p:spPr>
          <a:xfrm>
            <a:off x="4100907" y="1149368"/>
            <a:ext cx="3990185" cy="815797"/>
          </a:xfrm>
          <a:prstGeom prst="rect">
            <a:avLst/>
          </a:prstGeom>
        </p:spPr>
        <p:txBody>
          <a:bodyPr wrap="none">
            <a:normAutofit/>
          </a:bodyPr>
          <a:lstStyle/>
          <a:p>
            <a:pPr algn="ctr"/>
            <a:r>
              <a:rPr lang="en-US" sz="4400" b="1" dirty="0">
                <a:latin typeface="SVN-A Love Of Thunder" panose="02040603050506020204" pitchFamily="18" charset="0"/>
                <a:cs typeface="Times New Roman" panose="02020603050405020304" pitchFamily="18" charset="0"/>
              </a:rPr>
              <a:t>THÔNG TIN CÁC THÀNH VIÊN</a:t>
            </a:r>
            <a:endParaRPr lang="vi-VN" altLang="vi-VN" sz="4400" b="1" spc="600" dirty="0">
              <a:solidFill>
                <a:schemeClr val="tx1">
                  <a:lumMod val="65000"/>
                  <a:lumOff val="35000"/>
                </a:schemeClr>
              </a:solidFill>
              <a:latin typeface="Times New Roman" panose="02020603050405020304" pitchFamily="18" charset="0"/>
              <a:ea typeface="Noto Sans"/>
              <a:cs typeface="Times New Roman" panose="02020603050405020304" pitchFamily="18" charset="0"/>
              <a:sym typeface="Lato Regular" panose="020F0502020204030203" pitchFamily="34" charset="0"/>
            </a:endParaRPr>
          </a:p>
        </p:txBody>
      </p:sp>
      <p:pic>
        <p:nvPicPr>
          <p:cNvPr id="4" name="图片 3">
            <a:extLst>
              <a:ext uri="{FF2B5EF4-FFF2-40B4-BE49-F238E27FC236}">
                <a16:creationId xmlns:a16="http://schemas.microsoft.com/office/drawing/2014/main" id="{090B0C49-FFAB-4B42-A3BA-DCF24F1D8750}"/>
              </a:ext>
            </a:extLst>
          </p:cNvPr>
          <p:cNvPicPr>
            <a:picLocks noChangeAspect="1"/>
          </p:cNvPicPr>
          <p:nvPr/>
        </p:nvPicPr>
        <p:blipFill>
          <a:blip r:embed="rId4"/>
          <a:stretch>
            <a:fillRect/>
          </a:stretch>
        </p:blipFill>
        <p:spPr>
          <a:xfrm>
            <a:off x="7489368" y="6134663"/>
            <a:ext cx="3185510" cy="412777"/>
          </a:xfrm>
          <a:prstGeom prst="rect">
            <a:avLst/>
          </a:prstGeom>
        </p:spPr>
      </p:pic>
      <p:grpSp>
        <p:nvGrpSpPr>
          <p:cNvPr id="11" name="组合 10">
            <a:extLst>
              <a:ext uri="{FF2B5EF4-FFF2-40B4-BE49-F238E27FC236}">
                <a16:creationId xmlns:a16="http://schemas.microsoft.com/office/drawing/2014/main" id="{ADC3669D-D3BA-43EF-95C3-213D0E14D2C4}"/>
              </a:ext>
            </a:extLst>
          </p:cNvPr>
          <p:cNvGrpSpPr/>
          <p:nvPr/>
        </p:nvGrpSpPr>
        <p:grpSpPr>
          <a:xfrm>
            <a:off x="781363" y="412954"/>
            <a:ext cx="2186070" cy="323645"/>
            <a:chOff x="781363" y="412954"/>
            <a:chExt cx="2186070" cy="323645"/>
          </a:xfrm>
        </p:grpSpPr>
        <p:sp>
          <p:nvSpPr>
            <p:cNvPr id="5" name="平行四边形 4">
              <a:extLst>
                <a:ext uri="{FF2B5EF4-FFF2-40B4-BE49-F238E27FC236}">
                  <a16:creationId xmlns:a16="http://schemas.microsoft.com/office/drawing/2014/main" id="{C4FA5E36-D180-47DB-8985-6A36A1FF3BCC}"/>
                </a:ext>
              </a:extLst>
            </p:cNvPr>
            <p:cNvSpPr/>
            <p:nvPr/>
          </p:nvSpPr>
          <p:spPr>
            <a:xfrm>
              <a:off x="781363"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平行四边形 61">
              <a:extLst>
                <a:ext uri="{FF2B5EF4-FFF2-40B4-BE49-F238E27FC236}">
                  <a16:creationId xmlns:a16="http://schemas.microsoft.com/office/drawing/2014/main" id="{1181E23E-46AF-4241-B739-E945EB881F1F}"/>
                </a:ext>
              </a:extLst>
            </p:cNvPr>
            <p:cNvSpPr/>
            <p:nvPr/>
          </p:nvSpPr>
          <p:spPr>
            <a:xfrm>
              <a:off x="927101"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 name="平行四边形 62">
              <a:extLst>
                <a:ext uri="{FF2B5EF4-FFF2-40B4-BE49-F238E27FC236}">
                  <a16:creationId xmlns:a16="http://schemas.microsoft.com/office/drawing/2014/main" id="{6DD17052-F266-4333-8D2C-59D4C9BFC43C}"/>
                </a:ext>
              </a:extLst>
            </p:cNvPr>
            <p:cNvSpPr/>
            <p:nvPr/>
          </p:nvSpPr>
          <p:spPr>
            <a:xfrm>
              <a:off x="1072839"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0" name="平行四边形 79">
              <a:extLst>
                <a:ext uri="{FF2B5EF4-FFF2-40B4-BE49-F238E27FC236}">
                  <a16:creationId xmlns:a16="http://schemas.microsoft.com/office/drawing/2014/main" id="{DF87C1F9-932C-433F-8D33-1C56B808D0A0}"/>
                </a:ext>
              </a:extLst>
            </p:cNvPr>
            <p:cNvSpPr/>
            <p:nvPr/>
          </p:nvSpPr>
          <p:spPr>
            <a:xfrm>
              <a:off x="1218577"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1" name="平行四边形 80">
              <a:extLst>
                <a:ext uri="{FF2B5EF4-FFF2-40B4-BE49-F238E27FC236}">
                  <a16:creationId xmlns:a16="http://schemas.microsoft.com/office/drawing/2014/main" id="{ABAF2259-2343-4215-84F9-D8E55874D2CA}"/>
                </a:ext>
              </a:extLst>
            </p:cNvPr>
            <p:cNvSpPr/>
            <p:nvPr/>
          </p:nvSpPr>
          <p:spPr>
            <a:xfrm>
              <a:off x="1364315"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平行四边形 81">
              <a:extLst>
                <a:ext uri="{FF2B5EF4-FFF2-40B4-BE49-F238E27FC236}">
                  <a16:creationId xmlns:a16="http://schemas.microsoft.com/office/drawing/2014/main" id="{F25379B5-B11B-4545-B30F-0CF79D3BFBBE}"/>
                </a:ext>
              </a:extLst>
            </p:cNvPr>
            <p:cNvSpPr/>
            <p:nvPr/>
          </p:nvSpPr>
          <p:spPr>
            <a:xfrm>
              <a:off x="1510053"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3" name="平行四边形 82">
              <a:extLst>
                <a:ext uri="{FF2B5EF4-FFF2-40B4-BE49-F238E27FC236}">
                  <a16:creationId xmlns:a16="http://schemas.microsoft.com/office/drawing/2014/main" id="{09FA91E7-4757-431A-86C5-271724826B5C}"/>
                </a:ext>
              </a:extLst>
            </p:cNvPr>
            <p:cNvSpPr/>
            <p:nvPr/>
          </p:nvSpPr>
          <p:spPr>
            <a:xfrm>
              <a:off x="1655791"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平行四边形 83">
              <a:extLst>
                <a:ext uri="{FF2B5EF4-FFF2-40B4-BE49-F238E27FC236}">
                  <a16:creationId xmlns:a16="http://schemas.microsoft.com/office/drawing/2014/main" id="{83920145-7423-4B14-989B-0D4ACA667F6D}"/>
                </a:ext>
              </a:extLst>
            </p:cNvPr>
            <p:cNvSpPr/>
            <p:nvPr/>
          </p:nvSpPr>
          <p:spPr>
            <a:xfrm>
              <a:off x="1801529"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平行四边形 84">
              <a:extLst>
                <a:ext uri="{FF2B5EF4-FFF2-40B4-BE49-F238E27FC236}">
                  <a16:creationId xmlns:a16="http://schemas.microsoft.com/office/drawing/2014/main" id="{F0816619-CC9D-4568-8E2C-87CDBC9F38E7}"/>
                </a:ext>
              </a:extLst>
            </p:cNvPr>
            <p:cNvSpPr/>
            <p:nvPr/>
          </p:nvSpPr>
          <p:spPr>
            <a:xfrm>
              <a:off x="1947267"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6" name="平行四边形 85">
              <a:extLst>
                <a:ext uri="{FF2B5EF4-FFF2-40B4-BE49-F238E27FC236}">
                  <a16:creationId xmlns:a16="http://schemas.microsoft.com/office/drawing/2014/main" id="{774326BE-A6A3-4F51-AB13-EC94D97278D0}"/>
                </a:ext>
              </a:extLst>
            </p:cNvPr>
            <p:cNvSpPr/>
            <p:nvPr/>
          </p:nvSpPr>
          <p:spPr>
            <a:xfrm>
              <a:off x="2093005"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7" name="平行四边形 86">
              <a:extLst>
                <a:ext uri="{FF2B5EF4-FFF2-40B4-BE49-F238E27FC236}">
                  <a16:creationId xmlns:a16="http://schemas.microsoft.com/office/drawing/2014/main" id="{C5CB0A05-A27A-4904-9EEA-750C0A807C42}"/>
                </a:ext>
              </a:extLst>
            </p:cNvPr>
            <p:cNvSpPr/>
            <p:nvPr/>
          </p:nvSpPr>
          <p:spPr>
            <a:xfrm>
              <a:off x="2238743"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8" name="平行四边形 87">
              <a:extLst>
                <a:ext uri="{FF2B5EF4-FFF2-40B4-BE49-F238E27FC236}">
                  <a16:creationId xmlns:a16="http://schemas.microsoft.com/office/drawing/2014/main" id="{E5C84FC2-3BD5-4315-B6F7-026C06792F4F}"/>
                </a:ext>
              </a:extLst>
            </p:cNvPr>
            <p:cNvSpPr/>
            <p:nvPr/>
          </p:nvSpPr>
          <p:spPr>
            <a:xfrm>
              <a:off x="2384481"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9" name="平行四边形 88">
              <a:extLst>
                <a:ext uri="{FF2B5EF4-FFF2-40B4-BE49-F238E27FC236}">
                  <a16:creationId xmlns:a16="http://schemas.microsoft.com/office/drawing/2014/main" id="{94A83C88-A95D-44CE-ACAB-3A3F582B6902}"/>
                </a:ext>
              </a:extLst>
            </p:cNvPr>
            <p:cNvSpPr/>
            <p:nvPr/>
          </p:nvSpPr>
          <p:spPr>
            <a:xfrm>
              <a:off x="2530219"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0" name="平行四边形 89">
              <a:extLst>
                <a:ext uri="{FF2B5EF4-FFF2-40B4-BE49-F238E27FC236}">
                  <a16:creationId xmlns:a16="http://schemas.microsoft.com/office/drawing/2014/main" id="{D4B5A5AB-D66A-482E-86B4-5CB3EE55BAD9}"/>
                </a:ext>
              </a:extLst>
            </p:cNvPr>
            <p:cNvSpPr/>
            <p:nvPr/>
          </p:nvSpPr>
          <p:spPr>
            <a:xfrm>
              <a:off x="2675957"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1" name="平行四边形 90">
              <a:extLst>
                <a:ext uri="{FF2B5EF4-FFF2-40B4-BE49-F238E27FC236}">
                  <a16:creationId xmlns:a16="http://schemas.microsoft.com/office/drawing/2014/main" id="{D0AC4238-E715-457A-8204-CED21C572E6E}"/>
                </a:ext>
              </a:extLst>
            </p:cNvPr>
            <p:cNvSpPr/>
            <p:nvPr/>
          </p:nvSpPr>
          <p:spPr>
            <a:xfrm>
              <a:off x="2821695"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8" name="图片 7">
            <a:extLst>
              <a:ext uri="{FF2B5EF4-FFF2-40B4-BE49-F238E27FC236}">
                <a16:creationId xmlns:a16="http://schemas.microsoft.com/office/drawing/2014/main" id="{E7226B19-842D-432E-A228-7413EC28D4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792424">
            <a:off x="239296" y="4995495"/>
            <a:ext cx="1227021" cy="1101815"/>
          </a:xfrm>
          <a:prstGeom prst="rect">
            <a:avLst/>
          </a:prstGeom>
        </p:spPr>
      </p:pic>
      <p:pic>
        <p:nvPicPr>
          <p:cNvPr id="10" name="图片 9">
            <a:extLst>
              <a:ext uri="{FF2B5EF4-FFF2-40B4-BE49-F238E27FC236}">
                <a16:creationId xmlns:a16="http://schemas.microsoft.com/office/drawing/2014/main" id="{04D964DB-C80C-4AA1-A4B7-58A7A81119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60436" y="830803"/>
            <a:ext cx="1435490" cy="1380630"/>
          </a:xfrm>
          <a:prstGeom prst="rect">
            <a:avLst/>
          </a:prstGeom>
        </p:spPr>
      </p:pic>
      <p:sp>
        <p:nvSpPr>
          <p:cNvPr id="2" name="矩形 58">
            <a:extLst>
              <a:ext uri="{FF2B5EF4-FFF2-40B4-BE49-F238E27FC236}">
                <a16:creationId xmlns:a16="http://schemas.microsoft.com/office/drawing/2014/main" id="{50333489-6C86-D5E5-7466-38A4BFB8AD54}"/>
              </a:ext>
            </a:extLst>
          </p:cNvPr>
          <p:cNvSpPr/>
          <p:nvPr/>
        </p:nvSpPr>
        <p:spPr>
          <a:xfrm>
            <a:off x="1151089" y="2866279"/>
            <a:ext cx="9828551" cy="2396601"/>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H</a:t>
            </a:r>
            <a:r>
              <a:rPr lang="en-US" sz="2400" b="1" dirty="0">
                <a:solidFill>
                  <a:schemeClr val="tx1"/>
                </a:solidFill>
                <a:latin typeface="Tahoma" panose="020B0604030504040204" pitchFamily="34" charset="0"/>
                <a:ea typeface="Tahoma" panose="020B0604030504040204" pitchFamily="34" charset="0"/>
                <a:cs typeface="Tahoma" panose="020B0604030504040204" pitchFamily="34" charset="0"/>
              </a:rPr>
              <a:t>ồ</a:t>
            </a: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 N</a:t>
            </a:r>
            <a:r>
              <a:rPr lang="en-US"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hựt</a:t>
            </a: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 H</a:t>
            </a:r>
            <a:r>
              <a:rPr lang="en-US"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ồng</a:t>
            </a: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 Q</a:t>
            </a:r>
            <a:r>
              <a:rPr lang="en-US" sz="2400" b="1" dirty="0">
                <a:solidFill>
                  <a:schemeClr val="tx1"/>
                </a:solidFill>
                <a:latin typeface="Tahoma" panose="020B0604030504040204" pitchFamily="34" charset="0"/>
                <a:ea typeface="Tahoma" panose="020B0604030504040204" pitchFamily="34" charset="0"/>
                <a:cs typeface="Tahoma" panose="020B0604030504040204" pitchFamily="34" charset="0"/>
              </a:rPr>
              <a:t>uang</a:t>
            </a: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 – 52300246</a:t>
            </a:r>
            <a:endParaRPr lang="en-US" sz="2400" b="1"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Nguyễn Công Toàn-52200271</a:t>
            </a:r>
            <a:endParaRPr lang="en-US" sz="2400" b="1"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Người hướng dẫn: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TS. </a:t>
            </a:r>
            <a:r>
              <a:rPr lang="en-US" sz="2400" dirty="0" err="1">
                <a:solidFill>
                  <a:schemeClr val="tx1"/>
                </a:solidFill>
                <a:latin typeface="Tahoma" panose="020B0604030504040204" pitchFamily="34" charset="0"/>
                <a:ea typeface="Tahoma" panose="020B0604030504040204" pitchFamily="34" charset="0"/>
                <a:cs typeface="Tahoma" panose="020B0604030504040204" pitchFamily="34" charset="0"/>
              </a:rPr>
              <a:t>Trần</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Chí Thiện</a:t>
            </a: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53989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down)">
                                      <p:cBhvr>
                                        <p:cTn id="7" dur="500"/>
                                        <p:tgtEl>
                                          <p:spTgt spid="79"/>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down)">
                                      <p:cBhvr>
                                        <p:cTn id="11" dur="500"/>
                                        <p:tgtEl>
                                          <p:spTgt spid="60"/>
                                        </p:tgtEl>
                                      </p:cBhvr>
                                    </p:animEffect>
                                  </p:childTnLst>
                                </p:cTn>
                              </p:par>
                            </p:childTnLst>
                          </p:cTn>
                        </p:par>
                        <p:par>
                          <p:cTn id="12" fill="hold" nodeType="afterGroup">
                            <p:stCondLst>
                              <p:cond delay="100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nodeType="afterGroup">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down)">
                                      <p:cBhvr>
                                        <p:cTn id="19" dur="500"/>
                                        <p:tgtEl>
                                          <p:spTgt spid="59"/>
                                        </p:tgtEl>
                                      </p:cBhvr>
                                    </p:animEffect>
                                  </p:childTnLst>
                                </p:cTn>
                              </p:par>
                            </p:childTnLst>
                          </p:cTn>
                        </p:par>
                        <p:par>
                          <p:cTn id="20" fill="hold" nodeType="afterGroup">
                            <p:stCondLst>
                              <p:cond delay="2000"/>
                            </p:stCondLst>
                            <p:childTnLst>
                              <p:par>
                                <p:cTn id="21" presetID="22" presetClass="entr" presetSubtype="4"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nodeType="afterGroup">
                            <p:stCondLst>
                              <p:cond delay="2500"/>
                            </p:stCondLst>
                            <p:childTnLst>
                              <p:par>
                                <p:cTn id="25" presetID="22" presetClass="entr" presetSubtype="4"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par>
                          <p:cTn id="28" fill="hold" nodeType="afterGroup">
                            <p:stCondLst>
                              <p:cond delay="3000"/>
                            </p:stCondLst>
                            <p:childTnLst>
                              <p:par>
                                <p:cTn id="29" presetID="22" presetClass="entr" presetSubtype="8"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down)">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79" grpId="0"/>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E1E8B-B649-3E06-BBC8-7AA74D52E36F}"/>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BE666976-D9D3-0EFF-9144-DF7DDB9AF96A}"/>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3. </a:t>
            </a:r>
            <a:r>
              <a:rPr lang="en-150" sz="3200" dirty="0">
                <a:solidFill>
                  <a:schemeClr val="tx1"/>
                </a:solidFill>
                <a:latin typeface="SVN-A Love Of Thunder" panose="02040603050506020204" pitchFamily="18" charset="0"/>
                <a:cs typeface="Times New Roman" panose="02020603050405020304" pitchFamily="18" charset="0"/>
              </a:rPr>
              <a:t>DỰ</a:t>
            </a:r>
            <a:r>
              <a:rPr lang="vi-VN" sz="3200" dirty="0">
                <a:solidFill>
                  <a:schemeClr val="tx1"/>
                </a:solidFill>
                <a:latin typeface="Times New Roman" panose="02020603050405020304" pitchFamily="18" charset="0"/>
                <a:cs typeface="Times New Roman" panose="02020603050405020304" pitchFamily="18" charset="0"/>
              </a:rPr>
              <a:t> </a:t>
            </a:r>
            <a:r>
              <a:rPr lang="en-150" sz="3200" dirty="0">
                <a:solidFill>
                  <a:schemeClr val="tx1"/>
                </a:solidFill>
                <a:latin typeface="SVN-A Love Of Thunder" panose="02040603050506020204" pitchFamily="18" charset="0"/>
                <a:cs typeface="Times New Roman" panose="02020603050405020304" pitchFamily="18" charset="0"/>
              </a:rPr>
              <a:t>ĐO</a:t>
            </a:r>
            <a:r>
              <a:rPr lang="en-US" sz="3200" dirty="0">
                <a:solidFill>
                  <a:schemeClr val="tx1"/>
                </a:solidFill>
                <a:latin typeface="SVN-A Love Of Thunder" panose="02040603050506020204" pitchFamily="18" charset="0"/>
                <a:cs typeface="Times New Roman" panose="02020603050405020304" pitchFamily="18" charset="0"/>
              </a:rPr>
              <a:t>ÁN</a:t>
            </a:r>
            <a:r>
              <a:rPr lang="vi-VN" sz="3200" dirty="0">
                <a:solidFill>
                  <a:schemeClr val="tx1"/>
                </a:solidFill>
                <a:latin typeface="Times New Roman" panose="02020603050405020304" pitchFamily="18" charset="0"/>
                <a:cs typeface="Times New Roman" panose="02020603050405020304" pitchFamily="18" charset="0"/>
              </a:rPr>
              <a:t> </a:t>
            </a:r>
            <a:r>
              <a:rPr lang="en-150" sz="3200" dirty="0">
                <a:solidFill>
                  <a:schemeClr val="tx1"/>
                </a:solidFill>
                <a:latin typeface="SVN-A Love Of Thunder" panose="02040603050506020204" pitchFamily="18" charset="0"/>
                <a:cs typeface="Times New Roman" panose="02020603050405020304" pitchFamily="18" charset="0"/>
              </a:rPr>
              <a:t>RE</a:t>
            </a:r>
            <a:r>
              <a:rPr lang="en-US" sz="3200" dirty="0">
                <a:solidFill>
                  <a:schemeClr val="tx1"/>
                </a:solidFill>
                <a:latin typeface="SVN-A Love Of Thunder" panose="02040603050506020204" pitchFamily="18" charset="0"/>
                <a:cs typeface="Times New Roman" panose="02020603050405020304" pitchFamily="18" charset="0"/>
              </a:rPr>
              <a:t>AL</a:t>
            </a:r>
            <a:r>
              <a:rPr lang="en-150" sz="3200" dirty="0">
                <a:solidFill>
                  <a:schemeClr val="tx1"/>
                </a:solidFill>
                <a:latin typeface="SVN-A Love Of Thunder" panose="02040603050506020204" pitchFamily="18" charset="0"/>
                <a:cs typeface="Times New Roman" panose="02020603050405020304" pitchFamily="18" charset="0"/>
              </a:rPr>
              <a:t>TI</a:t>
            </a:r>
            <a:r>
              <a:rPr lang="en-US" sz="3200" dirty="0">
                <a:solidFill>
                  <a:schemeClr val="tx1"/>
                </a:solidFill>
                <a:latin typeface="SVN-A Love Of Thunder" panose="02040603050506020204" pitchFamily="18" charset="0"/>
                <a:cs typeface="Times New Roman" panose="02020603050405020304" pitchFamily="18" charset="0"/>
              </a:rPr>
              <a:t>ME</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AEA6121-48D0-3E87-9C58-33576931AA8B}"/>
              </a:ext>
            </a:extLst>
          </p:cNvPr>
          <p:cNvPicPr>
            <a:picLocks noChangeAspect="1"/>
          </p:cNvPicPr>
          <p:nvPr/>
        </p:nvPicPr>
        <p:blipFill>
          <a:blip r:embed="rId3"/>
          <a:stretch>
            <a:fillRect/>
          </a:stretch>
        </p:blipFill>
        <p:spPr>
          <a:xfrm>
            <a:off x="2848977" y="1616173"/>
            <a:ext cx="6494045" cy="4860127"/>
          </a:xfrm>
          <a:prstGeom prst="rect">
            <a:avLst/>
          </a:prstGeom>
        </p:spPr>
      </p:pic>
    </p:spTree>
    <p:custDataLst>
      <p:tags r:id="rId1"/>
    </p:custDataLst>
    <p:extLst>
      <p:ext uri="{BB962C8B-B14F-4D97-AF65-F5344CB8AC3E}">
        <p14:creationId xmlns:p14="http://schemas.microsoft.com/office/powerpoint/2010/main" val="12706113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ïṣḷïḓe">
          <a:extLst>
            <a:ext uri="{FF2B5EF4-FFF2-40B4-BE49-F238E27FC236}">
              <a16:creationId xmlns:a16="http://schemas.microsoft.com/office/drawing/2014/main" id="{7B8D0D75-E576-F3FF-861C-0520CA4E9A2D}"/>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13B901D8-2079-5C36-79B5-EDB2D98FDF0A}"/>
              </a:ext>
            </a:extLst>
          </p:cNvPr>
          <p:cNvSpPr/>
          <p:nvPr/>
        </p:nvSpPr>
        <p:spPr>
          <a:xfrm>
            <a:off x="1094708" y="255895"/>
            <a:ext cx="10002584"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tx1"/>
                </a:solidFill>
              </a:rPr>
              <a:t>PHẦN 2. THỰC NGHIỆM</a:t>
            </a:r>
          </a:p>
        </p:txBody>
      </p:sp>
      <p:pic>
        <p:nvPicPr>
          <p:cNvPr id="3" name="Picture 2">
            <a:extLst>
              <a:ext uri="{FF2B5EF4-FFF2-40B4-BE49-F238E27FC236}">
                <a16:creationId xmlns:a16="http://schemas.microsoft.com/office/drawing/2014/main" id="{CD507D1D-158D-7598-78EB-498BECA6E36B}"/>
              </a:ext>
            </a:extLst>
          </p:cNvPr>
          <p:cNvPicPr>
            <a:picLocks noChangeAspect="1"/>
          </p:cNvPicPr>
          <p:nvPr/>
        </p:nvPicPr>
        <p:blipFill>
          <a:blip r:embed="rId4"/>
          <a:stretch>
            <a:fillRect/>
          </a:stretch>
        </p:blipFill>
        <p:spPr>
          <a:xfrm>
            <a:off x="2222580" y="1344460"/>
            <a:ext cx="7746839" cy="5151371"/>
          </a:xfrm>
          <a:prstGeom prst="rect">
            <a:avLst/>
          </a:prstGeom>
          <a:effectLst>
            <a:reflection blurRad="6350" stA="50000" endA="300" endPos="90000" dir="5400000" sy="-100000" algn="bl" rotWithShape="0"/>
          </a:effectLst>
        </p:spPr>
      </p:pic>
    </p:spTree>
    <p:custDataLst>
      <p:tags r:id="rId1"/>
    </p:custDataLst>
    <p:extLst>
      <p:ext uri="{BB962C8B-B14F-4D97-AF65-F5344CB8AC3E}">
        <p14:creationId xmlns:p14="http://schemas.microsoft.com/office/powerpoint/2010/main" val="9853083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ïṣḷïḓe">
          <a:extLst>
            <a:ext uri="{FF2B5EF4-FFF2-40B4-BE49-F238E27FC236}">
              <a16:creationId xmlns:a16="http://schemas.microsoft.com/office/drawing/2014/main" id="{3A699CEA-7EF8-6686-212C-ED63D867DF80}"/>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9936B119-C63B-8D0B-54C1-94AFFD614170}"/>
              </a:ext>
            </a:extLst>
          </p:cNvPr>
          <p:cNvSpPr/>
          <p:nvPr/>
        </p:nvSpPr>
        <p:spPr>
          <a:xfrm>
            <a:off x="1094708" y="255895"/>
            <a:ext cx="10002584"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tx1"/>
                </a:solidFill>
              </a:rPr>
              <a:t>PHẦN 3. KẾT LUẬN</a:t>
            </a:r>
          </a:p>
        </p:txBody>
      </p:sp>
      <p:sp>
        <p:nvSpPr>
          <p:cNvPr id="16" name="Rectangle: Rounded Corners 15">
            <a:extLst>
              <a:ext uri="{FF2B5EF4-FFF2-40B4-BE49-F238E27FC236}">
                <a16:creationId xmlns:a16="http://schemas.microsoft.com/office/drawing/2014/main" id="{C308FC91-848C-61FF-CAF1-DCFB8CBA4695}"/>
              </a:ext>
            </a:extLst>
          </p:cNvPr>
          <p:cNvSpPr/>
          <p:nvPr/>
        </p:nvSpPr>
        <p:spPr>
          <a:xfrm>
            <a:off x="3131161" y="2589688"/>
            <a:ext cx="5929673" cy="78058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1. </a:t>
            </a:r>
            <a:r>
              <a:rPr lang="en-US" sz="3200" dirty="0" err="1">
                <a:solidFill>
                  <a:schemeClr val="tx1"/>
                </a:solidFill>
                <a:latin typeface="SVN-A Love Of Thunder" panose="02040603050506020204" pitchFamily="18" charset="0"/>
                <a:cs typeface="Times New Roman" panose="02020603050405020304" pitchFamily="18" charset="0"/>
              </a:rPr>
              <a:t>Kết</a:t>
            </a:r>
            <a:r>
              <a:rPr lang="en-US" sz="3200" dirty="0">
                <a:solidFill>
                  <a:schemeClr val="tx1"/>
                </a:solidFill>
                <a:latin typeface="SVN-A Love Of Thunder" panose="02040603050506020204" pitchFamily="18" charset="0"/>
                <a:cs typeface="Times New Roman" panose="02020603050405020304" pitchFamily="18" charset="0"/>
              </a:rPr>
              <a:t> </a:t>
            </a:r>
            <a:r>
              <a:rPr lang="en-US" sz="3200" dirty="0" err="1">
                <a:solidFill>
                  <a:schemeClr val="tx1"/>
                </a:solidFill>
                <a:latin typeface="SVN-A Love Of Thunder" panose="02040603050506020204" pitchFamily="18" charset="0"/>
                <a:cs typeface="Times New Roman" panose="02020603050405020304" pitchFamily="18" charset="0"/>
              </a:rPr>
              <a:t>luận</a:t>
            </a:r>
            <a:r>
              <a:rPr lang="en-US" sz="3200" dirty="0">
                <a:solidFill>
                  <a:schemeClr val="tx1"/>
                </a:solidFill>
                <a:latin typeface="SVN-A Love Of Thunder" panose="02040603050506020204" pitchFamily="18" charset="0"/>
                <a:cs typeface="Times New Roman" panose="02020603050405020304" pitchFamily="18" charset="0"/>
              </a:rPr>
              <a:t> </a:t>
            </a: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D5E29203-2D0A-E2BD-E458-DE970868252A}"/>
              </a:ext>
            </a:extLst>
          </p:cNvPr>
          <p:cNvSpPr/>
          <p:nvPr/>
        </p:nvSpPr>
        <p:spPr>
          <a:xfrm>
            <a:off x="3131162" y="4394975"/>
            <a:ext cx="5929673" cy="78058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2. </a:t>
            </a:r>
            <a:r>
              <a:rPr lang="en-US" sz="3200" dirty="0" err="1">
                <a:solidFill>
                  <a:schemeClr val="tx1"/>
                </a:solidFill>
                <a:latin typeface="SVN-A Love Of Thunder" panose="02040603050506020204" pitchFamily="18" charset="0"/>
                <a:cs typeface="Times New Roman" panose="02020603050405020304" pitchFamily="18" charset="0"/>
              </a:rPr>
              <a:t>Hướng</a:t>
            </a:r>
            <a:r>
              <a:rPr lang="en-US" sz="3200" dirty="0">
                <a:solidFill>
                  <a:schemeClr val="tx1"/>
                </a:solidFill>
                <a:latin typeface="SVN-A Love Of Thunder" panose="02040603050506020204" pitchFamily="18" charset="0"/>
                <a:cs typeface="Times New Roman" panose="02020603050405020304" pitchFamily="18" charset="0"/>
              </a:rPr>
              <a:t> </a:t>
            </a:r>
            <a:r>
              <a:rPr lang="en-US" sz="3200" dirty="0" err="1">
                <a:solidFill>
                  <a:schemeClr val="tx1"/>
                </a:solidFill>
                <a:latin typeface="SVN-A Love Of Thunder" panose="02040603050506020204" pitchFamily="18" charset="0"/>
                <a:cs typeface="Times New Roman" panose="02020603050405020304" pitchFamily="18" charset="0"/>
              </a:rPr>
              <a:t>phát</a:t>
            </a:r>
            <a:r>
              <a:rPr lang="en-US" sz="3200" dirty="0">
                <a:solidFill>
                  <a:schemeClr val="tx1"/>
                </a:solidFill>
                <a:latin typeface="SVN-A Love Of Thunder" panose="02040603050506020204" pitchFamily="18" charset="0"/>
                <a:cs typeface="Times New Roman" panose="02020603050405020304" pitchFamily="18" charset="0"/>
              </a:rPr>
              <a:t> </a:t>
            </a:r>
            <a:r>
              <a:rPr lang="en-US" sz="3200" dirty="0" err="1">
                <a:solidFill>
                  <a:schemeClr val="tx1"/>
                </a:solidFill>
                <a:latin typeface="SVN-A Love Of Thunder" panose="02040603050506020204" pitchFamily="18" charset="0"/>
                <a:cs typeface="Times New Roman" panose="02020603050405020304" pitchFamily="18" charset="0"/>
              </a:rPr>
              <a:t>triển</a:t>
            </a:r>
            <a:r>
              <a:rPr lang="en-US" sz="3200" dirty="0">
                <a:solidFill>
                  <a:schemeClr val="tx1"/>
                </a:solidFill>
                <a:latin typeface="SVN-A Love Of Thunder" panose="02040603050506020204" pitchFamily="18" charset="0"/>
                <a:cs typeface="Times New Roman" panose="02020603050405020304" pitchFamily="18" charset="0"/>
              </a:rPr>
              <a:t> </a:t>
            </a:r>
            <a:endParaRPr lang="vi-VN" sz="3200" dirty="0">
              <a:solidFill>
                <a:schemeClr val="tx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2092145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ïṣḷïḓe">
          <a:extLst>
            <a:ext uri="{FF2B5EF4-FFF2-40B4-BE49-F238E27FC236}">
              <a16:creationId xmlns:a16="http://schemas.microsoft.com/office/drawing/2014/main" id="{4A8DEB71-B36D-ACBE-6E9D-1DC30F08357F}"/>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8003A04D-44BD-BD55-4497-BDACA1512EDD}"/>
              </a:ext>
            </a:extLst>
          </p:cNvPr>
          <p:cNvSpPr/>
          <p:nvPr/>
        </p:nvSpPr>
        <p:spPr>
          <a:xfrm>
            <a:off x="1094708" y="255895"/>
            <a:ext cx="10002584"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tx1"/>
                </a:solidFill>
              </a:rPr>
              <a:t>1. KẾT LUẬN</a:t>
            </a:r>
          </a:p>
        </p:txBody>
      </p:sp>
      <p:sp>
        <p:nvSpPr>
          <p:cNvPr id="16" name="Rectangle: Rounded Corners 15">
            <a:extLst>
              <a:ext uri="{FF2B5EF4-FFF2-40B4-BE49-F238E27FC236}">
                <a16:creationId xmlns:a16="http://schemas.microsoft.com/office/drawing/2014/main" id="{E87FA157-DDC8-C3BF-CCEA-590994962DA7}"/>
              </a:ext>
            </a:extLst>
          </p:cNvPr>
          <p:cNvSpPr/>
          <p:nvPr/>
        </p:nvSpPr>
        <p:spPr>
          <a:xfrm>
            <a:off x="2181656" y="2013359"/>
            <a:ext cx="7828688" cy="3556932"/>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ct val="200000"/>
              </a:lnSpc>
              <a:buFont typeface="Arial" panose="020B0604020202020204" pitchFamily="34" charset="0"/>
              <a:buChar char="•"/>
            </a:pPr>
            <a:r>
              <a:rPr lang="vi-VN" sz="1400" dirty="0">
                <a:solidFill>
                  <a:schemeClr val="tx1"/>
                </a:solidFill>
                <a:latin typeface="Times New Roman" panose="02020603050405020304" pitchFamily="18" charset="0"/>
                <a:cs typeface="Times New Roman" panose="02020603050405020304" pitchFamily="18" charset="0"/>
              </a:rPr>
              <a:t>Pipeline demo hoạt động: sinh traffic → thu flow → huấn luyện ML → dự đoán realtime và đẩy rule.</a:t>
            </a:r>
          </a:p>
          <a:p>
            <a:pPr marL="171450" indent="-171450">
              <a:lnSpc>
                <a:spcPct val="200000"/>
              </a:lnSpc>
              <a:buFont typeface="Arial" panose="020B0604020202020204" pitchFamily="34" charset="0"/>
              <a:buChar char="•"/>
            </a:pPr>
            <a:r>
              <a:rPr lang="vi-VN" sz="1400" dirty="0">
                <a:solidFill>
                  <a:schemeClr val="tx1"/>
                </a:solidFill>
                <a:latin typeface="Times New Roman" panose="02020603050405020304" pitchFamily="18" charset="0"/>
                <a:cs typeface="Times New Roman" panose="02020603050405020304" pitchFamily="18" charset="0"/>
              </a:rPr>
              <a:t>Mô hình phân biệt được dấu hiệu DDoS cơ bản nhưng kết quả phụ thuộc chất lượng dữ liệu và nhãn.</a:t>
            </a:r>
            <a:endParaRPr lang="en-US" sz="1400" dirty="0">
              <a:solidFill>
                <a:schemeClr val="tx1"/>
              </a:solidFill>
              <a:latin typeface="Times New Roman" panose="02020603050405020304" pitchFamily="18" charset="0"/>
              <a:cs typeface="Times New Roman" panose="02020603050405020304" pitchFamily="18" charset="0"/>
            </a:endParaRPr>
          </a:p>
          <a:p>
            <a:pPr marL="171450" indent="-171450">
              <a:lnSpc>
                <a:spcPct val="200000"/>
              </a:lnSpc>
              <a:buFont typeface="Arial" panose="020B0604020202020204" pitchFamily="34" charset="0"/>
              <a:buChar char="•"/>
            </a:pPr>
            <a:r>
              <a:rPr lang="vi-VN" sz="1400" dirty="0">
                <a:solidFill>
                  <a:schemeClr val="tx1"/>
                </a:solidFill>
                <a:latin typeface="Times New Roman" panose="02020603050405020304" pitchFamily="18" charset="0"/>
                <a:cs typeface="Times New Roman" panose="02020603050405020304" pitchFamily="18" charset="0"/>
              </a:rPr>
              <a:t>Điểm mạnh: dễ triển khai để thử nghiệm, nhanh để lặp lại thí nghiệm, có pcap để kiểm chứng.</a:t>
            </a:r>
          </a:p>
          <a:p>
            <a:pPr marL="171450" indent="-171450">
              <a:lnSpc>
                <a:spcPct val="200000"/>
              </a:lnSpc>
              <a:buFont typeface="Arial" panose="020B0604020202020204" pitchFamily="34" charset="0"/>
              <a:buChar char="•"/>
            </a:pPr>
            <a:r>
              <a:rPr lang="vi-VN" sz="1400" dirty="0">
                <a:solidFill>
                  <a:schemeClr val="tx1"/>
                </a:solidFill>
                <a:latin typeface="Times New Roman" panose="02020603050405020304" pitchFamily="18" charset="0"/>
                <a:cs typeface="Times New Roman" panose="02020603050405020304" pitchFamily="18" charset="0"/>
              </a:rPr>
              <a:t>Điểm yếu: dữ liệu lab có giới hạn (thiếu đa dạng nguồn, thiếu jitter/loss thực tế), nhãn gán thủ công có thể gây sai lệch, và blocking tự động cần cơ chế an toàn để tránh vô tình chặn dịch vụ hợp lệ.</a:t>
            </a:r>
          </a:p>
        </p:txBody>
      </p:sp>
    </p:spTree>
    <p:custDataLst>
      <p:tags r:id="rId1"/>
    </p:custDataLst>
    <p:extLst>
      <p:ext uri="{BB962C8B-B14F-4D97-AF65-F5344CB8AC3E}">
        <p14:creationId xmlns:p14="http://schemas.microsoft.com/office/powerpoint/2010/main" val="13162500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ïṣḷïḓe">
          <a:extLst>
            <a:ext uri="{FF2B5EF4-FFF2-40B4-BE49-F238E27FC236}">
              <a16:creationId xmlns:a16="http://schemas.microsoft.com/office/drawing/2014/main" id="{69BB9F97-E4B7-D62E-C13A-64A44980A2D1}"/>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44A1CE3E-DE64-3208-5709-004995518573}"/>
              </a:ext>
            </a:extLst>
          </p:cNvPr>
          <p:cNvSpPr/>
          <p:nvPr/>
        </p:nvSpPr>
        <p:spPr>
          <a:xfrm>
            <a:off x="1094708" y="255895"/>
            <a:ext cx="10002584"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tx1"/>
                </a:solidFill>
              </a:rPr>
              <a:t>2. HƯỚNG PHÁT TRIỂN</a:t>
            </a:r>
          </a:p>
        </p:txBody>
      </p:sp>
      <p:sp>
        <p:nvSpPr>
          <p:cNvPr id="16" name="Rectangle: Rounded Corners 15">
            <a:extLst>
              <a:ext uri="{FF2B5EF4-FFF2-40B4-BE49-F238E27FC236}">
                <a16:creationId xmlns:a16="http://schemas.microsoft.com/office/drawing/2014/main" id="{0CEB28A7-B596-0B24-90BC-53271A4CB579}"/>
              </a:ext>
            </a:extLst>
          </p:cNvPr>
          <p:cNvSpPr/>
          <p:nvPr/>
        </p:nvSpPr>
        <p:spPr>
          <a:xfrm>
            <a:off x="2227795" y="2046914"/>
            <a:ext cx="7736409" cy="382537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ct val="200000"/>
              </a:lnSpc>
              <a:buFont typeface="Arial" panose="020B0604020202020204" pitchFamily="34" charset="0"/>
              <a:buChar char="•"/>
            </a:pPr>
            <a:r>
              <a:rPr lang="vi-VN" sz="1400" dirty="0">
                <a:solidFill>
                  <a:schemeClr val="tx1"/>
                </a:solidFill>
                <a:latin typeface="Times New Roman" panose="02020603050405020304" pitchFamily="18" charset="0"/>
                <a:cs typeface="Times New Roman" panose="02020603050405020304" pitchFamily="18" charset="0"/>
              </a:rPr>
              <a:t>Đồng bộ collector với generator khi gán nhãn</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tác</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dụng</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là</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khi</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chạy</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tấn</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công</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thì</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chạy</a:t>
            </a:r>
            <a:r>
              <a:rPr lang="en-US" sz="1400" dirty="0">
                <a:solidFill>
                  <a:schemeClr val="tx1"/>
                </a:solidFill>
                <a:latin typeface="Times New Roman" panose="02020603050405020304" pitchFamily="18" charset="0"/>
                <a:cs typeface="Times New Roman" panose="02020603050405020304" pitchFamily="18" charset="0"/>
              </a:rPr>
              <a:t> collector </a:t>
            </a:r>
            <a:r>
              <a:rPr lang="en-US" sz="1400" dirty="0" err="1">
                <a:solidFill>
                  <a:schemeClr val="tx1"/>
                </a:solidFill>
                <a:latin typeface="Times New Roman" panose="02020603050405020304" pitchFamily="18" charset="0"/>
                <a:cs typeface="Times New Roman" panose="02020603050405020304" pitchFamily="18" charset="0"/>
              </a:rPr>
              <a:t>với</a:t>
            </a:r>
            <a:r>
              <a:rPr lang="en-US" sz="1400" dirty="0">
                <a:solidFill>
                  <a:schemeClr val="tx1"/>
                </a:solidFill>
                <a:latin typeface="Times New Roman" panose="02020603050405020304" pitchFamily="18" charset="0"/>
                <a:cs typeface="Times New Roman" panose="02020603050405020304" pitchFamily="18" charset="0"/>
              </a:rPr>
              <a:t> --label 1 </a:t>
            </a:r>
            <a:r>
              <a:rPr lang="en-US" sz="1400" dirty="0" err="1">
                <a:solidFill>
                  <a:schemeClr val="tx1"/>
                </a:solidFill>
                <a:latin typeface="Times New Roman" panose="02020603050405020304" pitchFamily="18" charset="0"/>
                <a:cs typeface="Times New Roman" panose="02020603050405020304" pitchFamily="18" charset="0"/>
              </a:rPr>
              <a:t>trong</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cùng</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khoảng</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thời</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gian</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tránh</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nhãn</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sai</a:t>
            </a:r>
            <a:r>
              <a:rPr lang="en-US" sz="1400" dirty="0">
                <a:solidFill>
                  <a:schemeClr val="tx1"/>
                </a:solidFill>
                <a:latin typeface="Times New Roman" panose="02020603050405020304" pitchFamily="18" charset="0"/>
                <a:cs typeface="Times New Roman" panose="02020603050405020304" pitchFamily="18" charset="0"/>
              </a:rPr>
              <a:t>.</a:t>
            </a:r>
            <a:endParaRPr lang="vi-VN" sz="1400" dirty="0">
              <a:solidFill>
                <a:schemeClr val="tx1"/>
              </a:solidFill>
              <a:latin typeface="Times New Roman" panose="02020603050405020304" pitchFamily="18" charset="0"/>
              <a:cs typeface="Times New Roman" panose="02020603050405020304" pitchFamily="18" charset="0"/>
            </a:endParaRPr>
          </a:p>
          <a:p>
            <a:pPr marL="171450" indent="-171450">
              <a:lnSpc>
                <a:spcPct val="200000"/>
              </a:lnSpc>
              <a:buFont typeface="Arial" panose="020B0604020202020204" pitchFamily="34" charset="0"/>
              <a:buChar char="•"/>
            </a:pPr>
            <a:r>
              <a:rPr lang="vi-VN" sz="1400" dirty="0">
                <a:solidFill>
                  <a:schemeClr val="tx1"/>
                </a:solidFill>
                <a:latin typeface="Times New Roman" panose="02020603050405020304" pitchFamily="18" charset="0"/>
                <a:cs typeface="Times New Roman" panose="02020603050405020304" pitchFamily="18" charset="0"/>
              </a:rPr>
              <a:t>Thêm traffic nền và đa dạng kịch bản tấn công.</a:t>
            </a:r>
            <a:endParaRPr lang="en-US" sz="1400" dirty="0">
              <a:solidFill>
                <a:schemeClr val="tx1"/>
              </a:solidFill>
              <a:latin typeface="Times New Roman" panose="02020603050405020304" pitchFamily="18" charset="0"/>
              <a:cs typeface="Times New Roman" panose="02020603050405020304" pitchFamily="18" charset="0"/>
            </a:endParaRPr>
          </a:p>
          <a:p>
            <a:pPr marL="171450" indent="-171450">
              <a:lnSpc>
                <a:spcPct val="200000"/>
              </a:lnSpc>
              <a:buFont typeface="Arial" panose="020B0604020202020204" pitchFamily="34" charset="0"/>
              <a:buChar char="•"/>
            </a:pPr>
            <a:r>
              <a:rPr lang="vi-VN" sz="1400" dirty="0">
                <a:solidFill>
                  <a:schemeClr val="tx1"/>
                </a:solidFill>
                <a:latin typeface="Times New Roman" panose="02020603050405020304" pitchFamily="18" charset="0"/>
                <a:cs typeface="Times New Roman" panose="02020603050405020304" pitchFamily="18" charset="0"/>
              </a:rPr>
              <a:t>An toàn khi chặn: canary rollout + rollback tự động</a:t>
            </a:r>
            <a:r>
              <a:rPr lang="en-US" sz="1400" dirty="0">
                <a:solidFill>
                  <a:schemeClr val="tx1"/>
                </a:solidFill>
                <a:latin typeface="Times New Roman" panose="02020603050405020304" pitchFamily="18" charset="0"/>
                <a:cs typeface="Times New Roman" panose="02020603050405020304" pitchFamily="18" charset="0"/>
              </a:rPr>
              <a:t>; </a:t>
            </a:r>
            <a:r>
              <a:rPr lang="vi-VN" sz="1400" dirty="0">
                <a:solidFill>
                  <a:schemeClr val="tx1"/>
                </a:solidFill>
                <a:latin typeface="Times New Roman" panose="02020603050405020304" pitchFamily="18" charset="0"/>
                <a:cs typeface="Times New Roman" panose="02020603050405020304" pitchFamily="18" charset="0"/>
              </a:rPr>
              <a:t>canary = thử chặn trong thời gian ngắn / trên ít đối tượng trước khi áp rộng; rollback = tự phục hồi nếu có lỗi.)</a:t>
            </a:r>
            <a:endParaRPr lang="en-US" sz="1400" dirty="0">
              <a:solidFill>
                <a:schemeClr val="tx1"/>
              </a:solidFill>
              <a:latin typeface="Times New Roman" panose="02020603050405020304" pitchFamily="18" charset="0"/>
              <a:cs typeface="Times New Roman" panose="02020603050405020304" pitchFamily="18" charset="0"/>
            </a:endParaRPr>
          </a:p>
          <a:p>
            <a:pPr marL="171450" indent="-171450">
              <a:lnSpc>
                <a:spcPct val="200000"/>
              </a:lnSpc>
              <a:buFont typeface="Arial" panose="020B0604020202020204" pitchFamily="34" charset="0"/>
              <a:buChar char="•"/>
            </a:pPr>
            <a:r>
              <a:rPr lang="vi-VN" sz="1400" dirty="0">
                <a:solidFill>
                  <a:schemeClr val="tx1"/>
                </a:solidFill>
                <a:latin typeface="Times New Roman" panose="02020603050405020304" pitchFamily="18" charset="0"/>
                <a:cs typeface="Times New Roman" panose="02020603050405020304" pitchFamily="18" charset="0"/>
              </a:rPr>
              <a:t>Lưu pcap (tcpdump) để đối chiếu packet ↔ flow</a:t>
            </a:r>
            <a:r>
              <a:rPr lang="en-US" sz="1400" dirty="0">
                <a:solidFill>
                  <a:schemeClr val="tx1"/>
                </a:solidFill>
                <a:latin typeface="Times New Roman" panose="02020603050405020304" pitchFamily="18" charset="0"/>
                <a:cs typeface="Times New Roman" panose="02020603050405020304" pitchFamily="18" charset="0"/>
              </a:rPr>
              <a:t> (</a:t>
            </a:r>
            <a:r>
              <a:rPr lang="vi-VN" sz="1400" dirty="0">
                <a:solidFill>
                  <a:schemeClr val="tx1"/>
                </a:solidFill>
                <a:latin typeface="Times New Roman" panose="02020603050405020304" pitchFamily="18" charset="0"/>
                <a:cs typeface="Times New Roman" panose="02020603050405020304" pitchFamily="18" charset="0"/>
              </a:rPr>
              <a:t>pcap là file ghi từng gói mạng để kiểm tra rằng dữ liệu flow trong CSV đúng với gói mạng thực.)</a:t>
            </a:r>
          </a:p>
        </p:txBody>
      </p:sp>
    </p:spTree>
    <p:custDataLst>
      <p:tags r:id="rId1"/>
    </p:custDataLst>
    <p:extLst>
      <p:ext uri="{BB962C8B-B14F-4D97-AF65-F5344CB8AC3E}">
        <p14:creationId xmlns:p14="http://schemas.microsoft.com/office/powerpoint/2010/main" val="9041714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7080">
              <a:schemeClr val="accent2"/>
            </a:gs>
            <a:gs pos="36000">
              <a:schemeClr val="accent1"/>
            </a:gs>
            <a:gs pos="100000">
              <a:schemeClr val="accent2"/>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70A676B4-8712-4966-9C11-8186A49C3E69}"/>
              </a:ext>
            </a:extLst>
          </p:cNvPr>
          <p:cNvPicPr>
            <a:picLocks noChangeAspect="1"/>
          </p:cNvPicPr>
          <p:nvPr/>
        </p:nvPicPr>
        <p:blipFill>
          <a:blip r:embed="rId4"/>
          <a:srcRect l="24089" t="17379" r="29554" b="15783"/>
          <a:stretch>
            <a:fillRect/>
          </a:stretch>
        </p:blipFill>
        <p:spPr>
          <a:xfrm>
            <a:off x="0" y="0"/>
            <a:ext cx="6096000" cy="6858000"/>
          </a:xfrm>
          <a:prstGeom prst="rect">
            <a:avLst/>
          </a:prstGeom>
        </p:spPr>
      </p:pic>
      <p:sp>
        <p:nvSpPr>
          <p:cNvPr id="9" name="矩形 8">
            <a:extLst>
              <a:ext uri="{FF2B5EF4-FFF2-40B4-BE49-F238E27FC236}">
                <a16:creationId xmlns:a16="http://schemas.microsoft.com/office/drawing/2014/main" id="{5061A02A-2C96-429B-BC00-55EC94858A7D}"/>
              </a:ext>
            </a:extLst>
          </p:cNvPr>
          <p:cNvSpPr/>
          <p:nvPr/>
        </p:nvSpPr>
        <p:spPr>
          <a:xfrm>
            <a:off x="1428750" y="1733550"/>
            <a:ext cx="9334500" cy="2603731"/>
          </a:xfrm>
          <a:prstGeom prst="rect">
            <a:avLst/>
          </a:prstGeom>
          <a:solidFill>
            <a:schemeClr val="accent6"/>
          </a:solid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4" name="矩形 113">
            <a:extLst>
              <a:ext uri="{FF2B5EF4-FFF2-40B4-BE49-F238E27FC236}">
                <a16:creationId xmlns:a16="http://schemas.microsoft.com/office/drawing/2014/main" id="{5E511C42-DC9E-451B-BCD8-67455812EE9D}"/>
              </a:ext>
            </a:extLst>
          </p:cNvPr>
          <p:cNvSpPr/>
          <p:nvPr/>
        </p:nvSpPr>
        <p:spPr>
          <a:xfrm>
            <a:off x="3627444" y="4456823"/>
            <a:ext cx="4937113" cy="446380"/>
          </a:xfrm>
          <a:prstGeom prst="rect">
            <a:avLst/>
          </a:prstGeom>
        </p:spPr>
        <p:txBody>
          <a:bodyPr wrap="none">
            <a:normAutofit/>
          </a:bodyPr>
          <a:lstStyle/>
          <a:p>
            <a:pPr algn="ctr"/>
            <a:endParaRPr lang="vi-VN" altLang="vi-VN" sz="2300" dirty="0">
              <a:solidFill>
                <a:schemeClr val="tx1">
                  <a:lumMod val="50000"/>
                  <a:lumOff val="50000"/>
                </a:schemeClr>
              </a:solidFill>
              <a:latin typeface="Noto Sans"/>
              <a:ea typeface="Noto Sans"/>
            </a:endParaRPr>
          </a:p>
        </p:txBody>
      </p:sp>
      <p:sp>
        <p:nvSpPr>
          <p:cNvPr id="31" name="矩形 30">
            <a:extLst>
              <a:ext uri="{FF2B5EF4-FFF2-40B4-BE49-F238E27FC236}">
                <a16:creationId xmlns:a16="http://schemas.microsoft.com/office/drawing/2014/main" id="{49FD1D4A-0C78-41B3-9809-6A47969291BB}"/>
              </a:ext>
            </a:extLst>
          </p:cNvPr>
          <p:cNvSpPr/>
          <p:nvPr/>
        </p:nvSpPr>
        <p:spPr>
          <a:xfrm>
            <a:off x="3107842" y="2353973"/>
            <a:ext cx="5976316" cy="1439985"/>
          </a:xfrm>
          <a:prstGeom prst="rect">
            <a:avLst/>
          </a:prstGeom>
        </p:spPr>
        <p:txBody>
          <a:bodyPr wrap="square">
            <a:normAutofit fontScale="47500" lnSpcReduction="20000"/>
          </a:bodyPr>
          <a:lstStyle/>
          <a:p>
            <a:pPr algn="ctr">
              <a:lnSpc>
                <a:spcPct val="170000"/>
              </a:lnSpc>
            </a:pPr>
            <a:r>
              <a:rPr lang="en-150" altLang="vi-VN" sz="6600">
                <a:latin typeface="SVN-A Love Of Thunder" panose="02040603050506020204" pitchFamily="18" charset="0"/>
                <a:ea typeface="Noto Sans"/>
                <a:cs typeface="Times New Roman" panose="02020603050405020304" pitchFamily="18" charset="0"/>
              </a:rPr>
              <a:t>CẢM </a:t>
            </a:r>
            <a:r>
              <a:rPr lang="en-150" altLang="vi-VN" sz="6600" dirty="0">
                <a:latin typeface="SVN-A Love Of Thunder" panose="02040603050506020204" pitchFamily="18" charset="0"/>
                <a:ea typeface="Noto Sans"/>
                <a:cs typeface="Times New Roman" panose="02020603050405020304" pitchFamily="18" charset="0"/>
              </a:rPr>
              <a:t>ƠN </a:t>
            </a:r>
            <a:r>
              <a:rPr lang="en-US" altLang="vi-VN" sz="6600" dirty="0">
                <a:latin typeface="SVN-A Love Of Thunder" panose="02040603050506020204" pitchFamily="18" charset="0"/>
                <a:ea typeface="Noto Sans"/>
                <a:cs typeface="Times New Roman" panose="02020603050405020304" pitchFamily="18" charset="0"/>
              </a:rPr>
              <a:t>THẦY VÀ CÁC BẠN ĐÃ LẮNG NGHE !!!</a:t>
            </a:r>
            <a:endParaRPr lang="vi-VN" altLang="vi-VN" sz="6600" dirty="0">
              <a:latin typeface="Times New Roman" panose="02020603050405020304" pitchFamily="18" charset="0"/>
              <a:ea typeface="Noto Sans"/>
              <a:cs typeface="Times New Roman" panose="02020603050405020304" pitchFamily="18" charset="0"/>
            </a:endParaRPr>
          </a:p>
        </p:txBody>
      </p:sp>
      <p:sp>
        <p:nvSpPr>
          <p:cNvPr id="32" name="矩形 31">
            <a:extLst>
              <a:ext uri="{FF2B5EF4-FFF2-40B4-BE49-F238E27FC236}">
                <a16:creationId xmlns:a16="http://schemas.microsoft.com/office/drawing/2014/main" id="{A0FBA633-3DC2-46FB-83C7-674D56CAFE98}"/>
              </a:ext>
            </a:extLst>
          </p:cNvPr>
          <p:cNvSpPr/>
          <p:nvPr/>
        </p:nvSpPr>
        <p:spPr>
          <a:xfrm>
            <a:off x="1905001" y="3309570"/>
            <a:ext cx="8382000" cy="701040"/>
          </a:xfrm>
          <a:prstGeom prst="rect">
            <a:avLst/>
          </a:prstGeom>
        </p:spPr>
        <p:txBody>
          <a:bodyPr wrap="square">
            <a:normAutofit/>
          </a:bodyPr>
          <a:lstStyle/>
          <a:p>
            <a:pPr algn="ctr"/>
            <a:endParaRPr lang="zh-CN" altLang="en-US" sz="4000" dirty="0">
              <a:solidFill>
                <a:schemeClr val="accent5"/>
              </a:solidFill>
              <a:latin typeface="Lato Black" panose="020F0A02020204030203" pitchFamily="34" charset="0"/>
            </a:endParaRPr>
          </a:p>
        </p:txBody>
      </p:sp>
      <p:sp>
        <p:nvSpPr>
          <p:cNvPr id="19" name="矩形 18">
            <a:extLst>
              <a:ext uri="{FF2B5EF4-FFF2-40B4-BE49-F238E27FC236}">
                <a16:creationId xmlns:a16="http://schemas.microsoft.com/office/drawing/2014/main" id="{8CA2456A-062E-4454-AE06-150B61580E26}"/>
              </a:ext>
            </a:extLst>
          </p:cNvPr>
          <p:cNvSpPr/>
          <p:nvPr/>
        </p:nvSpPr>
        <p:spPr>
          <a:xfrm>
            <a:off x="0" y="6248400"/>
            <a:ext cx="12192000" cy="6096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a:extLst>
              <a:ext uri="{FF2B5EF4-FFF2-40B4-BE49-F238E27FC236}">
                <a16:creationId xmlns:a16="http://schemas.microsoft.com/office/drawing/2014/main" id="{9FA551F8-7450-46AD-973F-330CFAD06F6F}"/>
              </a:ext>
            </a:extLst>
          </p:cNvPr>
          <p:cNvSpPr/>
          <p:nvPr/>
        </p:nvSpPr>
        <p:spPr>
          <a:xfrm>
            <a:off x="5260873" y="5624390"/>
            <a:ext cx="1110430" cy="111043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6" name="Oval 84">
            <a:extLst>
              <a:ext uri="{FF2B5EF4-FFF2-40B4-BE49-F238E27FC236}">
                <a16:creationId xmlns:a16="http://schemas.microsoft.com/office/drawing/2014/main" id="{E17C5D8C-C065-44F2-9BA4-5ACD3407E993}"/>
              </a:ext>
            </a:extLst>
          </p:cNvPr>
          <p:cNvSpPr/>
          <p:nvPr/>
        </p:nvSpPr>
        <p:spPr>
          <a:xfrm>
            <a:off x="5358283" y="5722437"/>
            <a:ext cx="915610" cy="914338"/>
          </a:xfrm>
          <a:custGeom>
            <a:avLst/>
            <a:gdLst>
              <a:gd name="T0" fmla="*/ 0 w 8160"/>
              <a:gd name="T1" fmla="*/ 4080 h 8160"/>
              <a:gd name="T2" fmla="*/ 8160 w 8160"/>
              <a:gd name="T3" fmla="*/ 4080 h 8160"/>
              <a:gd name="T4" fmla="*/ 4080 w 8160"/>
              <a:gd name="T5" fmla="*/ 7476 h 8160"/>
              <a:gd name="T6" fmla="*/ 3113 w 8160"/>
              <a:gd name="T7" fmla="*/ 6418 h 8160"/>
              <a:gd name="T8" fmla="*/ 4977 w 8160"/>
              <a:gd name="T9" fmla="*/ 6581 h 8160"/>
              <a:gd name="T10" fmla="*/ 2897 w 8160"/>
              <a:gd name="T11" fmla="*/ 5734 h 8160"/>
              <a:gd name="T12" fmla="*/ 5440 w 8160"/>
              <a:gd name="T13" fmla="*/ 4422 h 8160"/>
              <a:gd name="T14" fmla="*/ 2897 w 8160"/>
              <a:gd name="T15" fmla="*/ 5734 h 8160"/>
              <a:gd name="T16" fmla="*/ 2036 w 8160"/>
              <a:gd name="T17" fmla="*/ 4422 h 8160"/>
              <a:gd name="T18" fmla="*/ 1115 w 8160"/>
              <a:gd name="T19" fmla="*/ 5734 h 8160"/>
              <a:gd name="T20" fmla="*/ 4080 w 8160"/>
              <a:gd name="T21" fmla="*/ 684 h 8160"/>
              <a:gd name="T22" fmla="*/ 5047 w 8160"/>
              <a:gd name="T23" fmla="*/ 1742 h 8160"/>
              <a:gd name="T24" fmla="*/ 3183 w 8160"/>
              <a:gd name="T25" fmla="*/ 1579 h 8160"/>
              <a:gd name="T26" fmla="*/ 5263 w 8160"/>
              <a:gd name="T27" fmla="*/ 2426 h 8160"/>
              <a:gd name="T28" fmla="*/ 2720 w 8160"/>
              <a:gd name="T29" fmla="*/ 3738 h 8160"/>
              <a:gd name="T30" fmla="*/ 5263 w 8160"/>
              <a:gd name="T31" fmla="*/ 2426 h 8160"/>
              <a:gd name="T32" fmla="*/ 701 w 8160"/>
              <a:gd name="T33" fmla="*/ 3738 h 8160"/>
              <a:gd name="T34" fmla="*/ 2197 w 8160"/>
              <a:gd name="T35" fmla="*/ 2426 h 8160"/>
              <a:gd name="T36" fmla="*/ 6124 w 8160"/>
              <a:gd name="T37" fmla="*/ 4422 h 8160"/>
              <a:gd name="T38" fmla="*/ 7045 w 8160"/>
              <a:gd name="T39" fmla="*/ 5734 h 8160"/>
              <a:gd name="T40" fmla="*/ 6124 w 8160"/>
              <a:gd name="T41" fmla="*/ 4422 h 8160"/>
              <a:gd name="T42" fmla="*/ 5963 w 8160"/>
              <a:gd name="T43" fmla="*/ 2426 h 8160"/>
              <a:gd name="T44" fmla="*/ 7459 w 8160"/>
              <a:gd name="T45" fmla="*/ 3738 h 8160"/>
              <a:gd name="T46" fmla="*/ 6541 w 8160"/>
              <a:gd name="T47" fmla="*/ 1742 h 8160"/>
              <a:gd name="T48" fmla="*/ 5599 w 8160"/>
              <a:gd name="T49" fmla="*/ 1295 h 8160"/>
              <a:gd name="T50" fmla="*/ 6541 w 8160"/>
              <a:gd name="T51" fmla="*/ 1742 h 8160"/>
              <a:gd name="T52" fmla="*/ 2561 w 8160"/>
              <a:gd name="T53" fmla="*/ 1295 h 8160"/>
              <a:gd name="T54" fmla="*/ 1619 w 8160"/>
              <a:gd name="T55" fmla="*/ 1742 h 8160"/>
              <a:gd name="T56" fmla="*/ 1619 w 8160"/>
              <a:gd name="T57" fmla="*/ 6418 h 8160"/>
              <a:gd name="T58" fmla="*/ 2561 w 8160"/>
              <a:gd name="T59" fmla="*/ 6865 h 8160"/>
              <a:gd name="T60" fmla="*/ 1619 w 8160"/>
              <a:gd name="T61" fmla="*/ 6418 h 8160"/>
              <a:gd name="T62" fmla="*/ 5599 w 8160"/>
              <a:gd name="T63" fmla="*/ 6865 h 8160"/>
              <a:gd name="T64" fmla="*/ 6541 w 8160"/>
              <a:gd name="T65" fmla="*/ 6418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60" h="8160">
                <a:moveTo>
                  <a:pt x="4080" y="0"/>
                </a:moveTo>
                <a:cubicBezTo>
                  <a:pt x="1830" y="0"/>
                  <a:pt x="0" y="1830"/>
                  <a:pt x="0" y="4080"/>
                </a:cubicBezTo>
                <a:cubicBezTo>
                  <a:pt x="0" y="6330"/>
                  <a:pt x="1830" y="8160"/>
                  <a:pt x="4080" y="8160"/>
                </a:cubicBezTo>
                <a:cubicBezTo>
                  <a:pt x="6330" y="8160"/>
                  <a:pt x="8160" y="6330"/>
                  <a:pt x="8160" y="4080"/>
                </a:cubicBezTo>
                <a:cubicBezTo>
                  <a:pt x="8160" y="1830"/>
                  <a:pt x="6330" y="0"/>
                  <a:pt x="4080" y="0"/>
                </a:cubicBezTo>
                <a:close/>
                <a:moveTo>
                  <a:pt x="4080" y="7476"/>
                </a:moveTo>
                <a:cubicBezTo>
                  <a:pt x="3774" y="7476"/>
                  <a:pt x="3439" y="7142"/>
                  <a:pt x="3183" y="6581"/>
                </a:cubicBezTo>
                <a:cubicBezTo>
                  <a:pt x="3158" y="6528"/>
                  <a:pt x="3135" y="6474"/>
                  <a:pt x="3113" y="6418"/>
                </a:cubicBezTo>
                <a:lnTo>
                  <a:pt x="5047" y="6418"/>
                </a:lnTo>
                <a:cubicBezTo>
                  <a:pt x="5025" y="6474"/>
                  <a:pt x="5002" y="6528"/>
                  <a:pt x="4977" y="6581"/>
                </a:cubicBezTo>
                <a:cubicBezTo>
                  <a:pt x="4721" y="7142"/>
                  <a:pt x="4386" y="7476"/>
                  <a:pt x="4080" y="7476"/>
                </a:cubicBezTo>
                <a:close/>
                <a:moveTo>
                  <a:pt x="2897" y="5734"/>
                </a:moveTo>
                <a:cubicBezTo>
                  <a:pt x="2801" y="5331"/>
                  <a:pt x="2740" y="4886"/>
                  <a:pt x="2720" y="4422"/>
                </a:cubicBezTo>
                <a:lnTo>
                  <a:pt x="5440" y="4422"/>
                </a:lnTo>
                <a:cubicBezTo>
                  <a:pt x="5420" y="4886"/>
                  <a:pt x="5359" y="5331"/>
                  <a:pt x="5263" y="5734"/>
                </a:cubicBezTo>
                <a:lnTo>
                  <a:pt x="2897" y="5734"/>
                </a:lnTo>
                <a:close/>
                <a:moveTo>
                  <a:pt x="701" y="4422"/>
                </a:moveTo>
                <a:lnTo>
                  <a:pt x="2036" y="4422"/>
                </a:lnTo>
                <a:cubicBezTo>
                  <a:pt x="2054" y="4880"/>
                  <a:pt x="2109" y="5323"/>
                  <a:pt x="2197" y="5734"/>
                </a:cubicBezTo>
                <a:lnTo>
                  <a:pt x="1115" y="5734"/>
                </a:lnTo>
                <a:cubicBezTo>
                  <a:pt x="893" y="5339"/>
                  <a:pt x="748" y="4895"/>
                  <a:pt x="701" y="4422"/>
                </a:cubicBezTo>
                <a:close/>
                <a:moveTo>
                  <a:pt x="4080" y="684"/>
                </a:moveTo>
                <a:cubicBezTo>
                  <a:pt x="4386" y="684"/>
                  <a:pt x="4721" y="1018"/>
                  <a:pt x="4977" y="1579"/>
                </a:cubicBezTo>
                <a:cubicBezTo>
                  <a:pt x="5002" y="1632"/>
                  <a:pt x="5025" y="1686"/>
                  <a:pt x="5047" y="1742"/>
                </a:cubicBezTo>
                <a:lnTo>
                  <a:pt x="3113" y="1742"/>
                </a:lnTo>
                <a:cubicBezTo>
                  <a:pt x="3135" y="1686"/>
                  <a:pt x="3158" y="1632"/>
                  <a:pt x="3183" y="1579"/>
                </a:cubicBezTo>
                <a:cubicBezTo>
                  <a:pt x="3439" y="1018"/>
                  <a:pt x="3774" y="684"/>
                  <a:pt x="4080" y="684"/>
                </a:cubicBezTo>
                <a:close/>
                <a:moveTo>
                  <a:pt x="5263" y="2426"/>
                </a:moveTo>
                <a:cubicBezTo>
                  <a:pt x="5359" y="2829"/>
                  <a:pt x="5420" y="3274"/>
                  <a:pt x="5440" y="3738"/>
                </a:cubicBezTo>
                <a:lnTo>
                  <a:pt x="2720" y="3738"/>
                </a:lnTo>
                <a:cubicBezTo>
                  <a:pt x="2740" y="3274"/>
                  <a:pt x="2801" y="2829"/>
                  <a:pt x="2897" y="2426"/>
                </a:cubicBezTo>
                <a:lnTo>
                  <a:pt x="5263" y="2426"/>
                </a:lnTo>
                <a:close/>
                <a:moveTo>
                  <a:pt x="2036" y="3738"/>
                </a:moveTo>
                <a:lnTo>
                  <a:pt x="701" y="3738"/>
                </a:lnTo>
                <a:cubicBezTo>
                  <a:pt x="748" y="3265"/>
                  <a:pt x="893" y="2821"/>
                  <a:pt x="1115" y="2426"/>
                </a:cubicBezTo>
                <a:lnTo>
                  <a:pt x="2197" y="2426"/>
                </a:lnTo>
                <a:cubicBezTo>
                  <a:pt x="2109" y="2837"/>
                  <a:pt x="2054" y="3280"/>
                  <a:pt x="2036" y="3738"/>
                </a:cubicBezTo>
                <a:close/>
                <a:moveTo>
                  <a:pt x="6124" y="4422"/>
                </a:moveTo>
                <a:lnTo>
                  <a:pt x="7459" y="4422"/>
                </a:lnTo>
                <a:cubicBezTo>
                  <a:pt x="7412" y="4894"/>
                  <a:pt x="7267" y="5339"/>
                  <a:pt x="7045" y="5734"/>
                </a:cubicBezTo>
                <a:lnTo>
                  <a:pt x="5963" y="5734"/>
                </a:lnTo>
                <a:cubicBezTo>
                  <a:pt x="6051" y="5323"/>
                  <a:pt x="6106" y="4880"/>
                  <a:pt x="6124" y="4422"/>
                </a:cubicBezTo>
                <a:close/>
                <a:moveTo>
                  <a:pt x="6124" y="3738"/>
                </a:moveTo>
                <a:cubicBezTo>
                  <a:pt x="6106" y="3280"/>
                  <a:pt x="6051" y="2837"/>
                  <a:pt x="5963" y="2426"/>
                </a:cubicBezTo>
                <a:lnTo>
                  <a:pt x="7045" y="2426"/>
                </a:lnTo>
                <a:cubicBezTo>
                  <a:pt x="7267" y="2821"/>
                  <a:pt x="7412" y="3266"/>
                  <a:pt x="7459" y="3738"/>
                </a:cubicBezTo>
                <a:lnTo>
                  <a:pt x="6124" y="3738"/>
                </a:lnTo>
                <a:close/>
                <a:moveTo>
                  <a:pt x="6541" y="1742"/>
                </a:moveTo>
                <a:lnTo>
                  <a:pt x="5776" y="1742"/>
                </a:lnTo>
                <a:cubicBezTo>
                  <a:pt x="5723" y="1585"/>
                  <a:pt x="5664" y="1436"/>
                  <a:pt x="5599" y="1295"/>
                </a:cubicBezTo>
                <a:cubicBezTo>
                  <a:pt x="5545" y="1176"/>
                  <a:pt x="5488" y="1066"/>
                  <a:pt x="5428" y="963"/>
                </a:cubicBezTo>
                <a:cubicBezTo>
                  <a:pt x="5850" y="1146"/>
                  <a:pt x="6228" y="1413"/>
                  <a:pt x="6541" y="1742"/>
                </a:cubicBezTo>
                <a:close/>
                <a:moveTo>
                  <a:pt x="2732" y="963"/>
                </a:moveTo>
                <a:cubicBezTo>
                  <a:pt x="2672" y="1066"/>
                  <a:pt x="2615" y="1176"/>
                  <a:pt x="2561" y="1295"/>
                </a:cubicBezTo>
                <a:cubicBezTo>
                  <a:pt x="2496" y="1436"/>
                  <a:pt x="2437" y="1585"/>
                  <a:pt x="2384" y="1742"/>
                </a:cubicBezTo>
                <a:lnTo>
                  <a:pt x="1619" y="1742"/>
                </a:lnTo>
                <a:cubicBezTo>
                  <a:pt x="1932" y="1413"/>
                  <a:pt x="2310" y="1146"/>
                  <a:pt x="2732" y="963"/>
                </a:cubicBezTo>
                <a:close/>
                <a:moveTo>
                  <a:pt x="1619" y="6418"/>
                </a:moveTo>
                <a:lnTo>
                  <a:pt x="2384" y="6418"/>
                </a:lnTo>
                <a:cubicBezTo>
                  <a:pt x="2437" y="6575"/>
                  <a:pt x="2496" y="6724"/>
                  <a:pt x="2561" y="6865"/>
                </a:cubicBezTo>
                <a:cubicBezTo>
                  <a:pt x="2615" y="6984"/>
                  <a:pt x="2672" y="7094"/>
                  <a:pt x="2732" y="7197"/>
                </a:cubicBezTo>
                <a:cubicBezTo>
                  <a:pt x="2310" y="7014"/>
                  <a:pt x="1932" y="6747"/>
                  <a:pt x="1619" y="6418"/>
                </a:cubicBezTo>
                <a:close/>
                <a:moveTo>
                  <a:pt x="5428" y="7197"/>
                </a:moveTo>
                <a:cubicBezTo>
                  <a:pt x="5488" y="7094"/>
                  <a:pt x="5545" y="6984"/>
                  <a:pt x="5599" y="6865"/>
                </a:cubicBezTo>
                <a:cubicBezTo>
                  <a:pt x="5664" y="6724"/>
                  <a:pt x="5723" y="6575"/>
                  <a:pt x="5776" y="6418"/>
                </a:cubicBezTo>
                <a:lnTo>
                  <a:pt x="6541" y="6418"/>
                </a:lnTo>
                <a:cubicBezTo>
                  <a:pt x="6228" y="6747"/>
                  <a:pt x="5850" y="7014"/>
                  <a:pt x="5428" y="719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任意多边形: 形状 28">
            <a:extLst>
              <a:ext uri="{FF2B5EF4-FFF2-40B4-BE49-F238E27FC236}">
                <a16:creationId xmlns:a16="http://schemas.microsoft.com/office/drawing/2014/main" id="{B2E9B9E3-47ED-432A-AA18-655933A592B1}"/>
              </a:ext>
            </a:extLst>
          </p:cNvPr>
          <p:cNvSpPr/>
          <p:nvPr/>
        </p:nvSpPr>
        <p:spPr>
          <a:xfrm>
            <a:off x="262457" y="471948"/>
            <a:ext cx="828924" cy="4159046"/>
          </a:xfrm>
          <a:custGeom>
            <a:avLst/>
            <a:gdLst>
              <a:gd name="connsiteX0" fmla="*/ 740433 w 828924"/>
              <a:gd name="connsiteY0" fmla="*/ 4159046 h 4159046"/>
              <a:gd name="connsiteX1" fmla="*/ 356975 w 828924"/>
              <a:gd name="connsiteY1" fmla="*/ 3569110 h 4159046"/>
              <a:gd name="connsiteX2" fmla="*/ 504459 w 828924"/>
              <a:gd name="connsiteY2" fmla="*/ 2713704 h 4159046"/>
              <a:gd name="connsiteX3" fmla="*/ 740433 w 828924"/>
              <a:gd name="connsiteY3" fmla="*/ 2831691 h 4159046"/>
              <a:gd name="connsiteX4" fmla="*/ 504459 w 828924"/>
              <a:gd name="connsiteY4" fmla="*/ 3038168 h 4159046"/>
              <a:gd name="connsiteX5" fmla="*/ 3014 w 828924"/>
              <a:gd name="connsiteY5" fmla="*/ 2802194 h 4159046"/>
              <a:gd name="connsiteX6" fmla="*/ 297982 w 828924"/>
              <a:gd name="connsiteY6" fmla="*/ 1592826 h 4159046"/>
              <a:gd name="connsiteX7" fmla="*/ 356975 w 828924"/>
              <a:gd name="connsiteY7" fmla="*/ 1268362 h 4159046"/>
              <a:gd name="connsiteX8" fmla="*/ 622446 w 828924"/>
              <a:gd name="connsiteY8" fmla="*/ 678426 h 4159046"/>
              <a:gd name="connsiteX9" fmla="*/ 710937 w 828924"/>
              <a:gd name="connsiteY9" fmla="*/ 1297858 h 4159046"/>
              <a:gd name="connsiteX10" fmla="*/ 297982 w 828924"/>
              <a:gd name="connsiteY10" fmla="*/ 943897 h 4159046"/>
              <a:gd name="connsiteX11" fmla="*/ 356975 w 828924"/>
              <a:gd name="connsiteY11" fmla="*/ 501446 h 4159046"/>
              <a:gd name="connsiteX12" fmla="*/ 828924 w 828924"/>
              <a:gd name="connsiteY12" fmla="*/ 0 h 415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924" h="4159046">
                <a:moveTo>
                  <a:pt x="740433" y="4159046"/>
                </a:moveTo>
                <a:cubicBezTo>
                  <a:pt x="568368" y="3984523"/>
                  <a:pt x="396304" y="3810000"/>
                  <a:pt x="356975" y="3569110"/>
                </a:cubicBezTo>
                <a:cubicBezTo>
                  <a:pt x="317646" y="3328220"/>
                  <a:pt x="440549" y="2836607"/>
                  <a:pt x="504459" y="2713704"/>
                </a:cubicBezTo>
                <a:cubicBezTo>
                  <a:pt x="568369" y="2590801"/>
                  <a:pt x="740433" y="2777614"/>
                  <a:pt x="740433" y="2831691"/>
                </a:cubicBezTo>
                <a:cubicBezTo>
                  <a:pt x="740433" y="2885768"/>
                  <a:pt x="627362" y="3043084"/>
                  <a:pt x="504459" y="3038168"/>
                </a:cubicBezTo>
                <a:cubicBezTo>
                  <a:pt x="381556" y="3033252"/>
                  <a:pt x="37427" y="3043084"/>
                  <a:pt x="3014" y="2802194"/>
                </a:cubicBezTo>
                <a:cubicBezTo>
                  <a:pt x="-31399" y="2561304"/>
                  <a:pt x="238989" y="1848465"/>
                  <a:pt x="297982" y="1592826"/>
                </a:cubicBezTo>
                <a:cubicBezTo>
                  <a:pt x="356975" y="1337187"/>
                  <a:pt x="302898" y="1420762"/>
                  <a:pt x="356975" y="1268362"/>
                </a:cubicBezTo>
                <a:cubicBezTo>
                  <a:pt x="411052" y="1115962"/>
                  <a:pt x="563453" y="673510"/>
                  <a:pt x="622446" y="678426"/>
                </a:cubicBezTo>
                <a:cubicBezTo>
                  <a:pt x="681439" y="683342"/>
                  <a:pt x="765014" y="1253613"/>
                  <a:pt x="710937" y="1297858"/>
                </a:cubicBezTo>
                <a:cubicBezTo>
                  <a:pt x="656860" y="1342103"/>
                  <a:pt x="356976" y="1076632"/>
                  <a:pt x="297982" y="943897"/>
                </a:cubicBezTo>
                <a:cubicBezTo>
                  <a:pt x="238988" y="811162"/>
                  <a:pt x="268485" y="658762"/>
                  <a:pt x="356975" y="501446"/>
                </a:cubicBezTo>
                <a:cubicBezTo>
                  <a:pt x="445465" y="344130"/>
                  <a:pt x="637194" y="172065"/>
                  <a:pt x="828924" y="0"/>
                </a:cubicBezTo>
              </a:path>
            </a:pathLst>
          </a:cu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9" name="图片 78">
            <a:extLst>
              <a:ext uri="{FF2B5EF4-FFF2-40B4-BE49-F238E27FC236}">
                <a16:creationId xmlns:a16="http://schemas.microsoft.com/office/drawing/2014/main" id="{03B25BA4-8FF3-4F7B-B2EF-5A60AF9E51D6}"/>
              </a:ext>
            </a:extLst>
          </p:cNvPr>
          <p:cNvPicPr>
            <a:picLocks noChangeAspect="1"/>
          </p:cNvPicPr>
          <p:nvPr/>
        </p:nvPicPr>
        <p:blipFill>
          <a:blip r:embed="rId5"/>
          <a:stretch>
            <a:fillRect/>
          </a:stretch>
        </p:blipFill>
        <p:spPr>
          <a:xfrm>
            <a:off x="8054438" y="760190"/>
            <a:ext cx="3448557" cy="503200"/>
          </a:xfrm>
          <a:prstGeom prst="rect">
            <a:avLst/>
          </a:prstGeom>
        </p:spPr>
      </p:pic>
      <p:sp>
        <p:nvSpPr>
          <p:cNvPr id="95" name="矩形 94">
            <a:extLst>
              <a:ext uri="{FF2B5EF4-FFF2-40B4-BE49-F238E27FC236}">
                <a16:creationId xmlns:a16="http://schemas.microsoft.com/office/drawing/2014/main" id="{749519F6-2E87-4189-85A7-3D6D6C9B0DD4}"/>
              </a:ext>
            </a:extLst>
          </p:cNvPr>
          <p:cNvSpPr/>
          <p:nvPr/>
        </p:nvSpPr>
        <p:spPr>
          <a:xfrm>
            <a:off x="532609" y="6284268"/>
            <a:ext cx="2131206" cy="446380"/>
          </a:xfrm>
          <a:prstGeom prst="rect">
            <a:avLst/>
          </a:prstGeom>
        </p:spPr>
        <p:txBody>
          <a:bodyPr wrap="none">
            <a:normAutofit lnSpcReduction="10000"/>
          </a:bodyPr>
          <a:lstStyle/>
          <a:p>
            <a:pPr algn="ctr"/>
            <a:endParaRPr lang="zh-CN" altLang="en-US" sz="2400" dirty="0">
              <a:solidFill>
                <a:schemeClr val="tx1">
                  <a:lumMod val="50000"/>
                  <a:lumOff val="50000"/>
                </a:schemeClr>
              </a:solidFill>
            </a:endParaRPr>
          </a:p>
        </p:txBody>
      </p:sp>
      <p:sp>
        <p:nvSpPr>
          <p:cNvPr id="96" name="矩形 95">
            <a:extLst>
              <a:ext uri="{FF2B5EF4-FFF2-40B4-BE49-F238E27FC236}">
                <a16:creationId xmlns:a16="http://schemas.microsoft.com/office/drawing/2014/main" id="{FC8523ED-4098-41EE-BD93-B5A15E7C244E}"/>
              </a:ext>
            </a:extLst>
          </p:cNvPr>
          <p:cNvSpPr/>
          <p:nvPr/>
        </p:nvSpPr>
        <p:spPr>
          <a:xfrm>
            <a:off x="10117693" y="6284268"/>
            <a:ext cx="1683159" cy="461772"/>
          </a:xfrm>
          <a:prstGeom prst="rect">
            <a:avLst/>
          </a:prstGeom>
        </p:spPr>
        <p:txBody>
          <a:bodyPr wrap="none">
            <a:normAutofit/>
          </a:bodyPr>
          <a:lstStyle/>
          <a:p>
            <a:pPr algn="ctr"/>
            <a:endParaRPr lang="zh-CN" altLang="en-US" sz="2400" dirty="0">
              <a:solidFill>
                <a:schemeClr val="tx1">
                  <a:lumMod val="50000"/>
                  <a:lumOff val="50000"/>
                </a:schemeClr>
              </a:solidFill>
            </a:endParaRPr>
          </a:p>
        </p:txBody>
      </p:sp>
      <p:sp>
        <p:nvSpPr>
          <p:cNvPr id="80" name="箭头: 右 79">
            <a:extLst>
              <a:ext uri="{FF2B5EF4-FFF2-40B4-BE49-F238E27FC236}">
                <a16:creationId xmlns:a16="http://schemas.microsoft.com/office/drawing/2014/main" id="{46F520FC-3596-41C1-801F-A9F54FDB5D6A}"/>
              </a:ext>
            </a:extLst>
          </p:cNvPr>
          <p:cNvSpPr/>
          <p:nvPr/>
        </p:nvSpPr>
        <p:spPr>
          <a:xfrm>
            <a:off x="5471901" y="777198"/>
            <a:ext cx="1352550" cy="669955"/>
          </a:xfrm>
          <a:prstGeom prst="rightArrow">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4" name="图片 3">
            <a:extLst>
              <a:ext uri="{FF2B5EF4-FFF2-40B4-BE49-F238E27FC236}">
                <a16:creationId xmlns:a16="http://schemas.microsoft.com/office/drawing/2014/main" id="{F2A0941B-10E4-4710-AACF-D913F34261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2837" y="4323925"/>
            <a:ext cx="1567615" cy="1561015"/>
          </a:xfrm>
          <a:prstGeom prst="rect">
            <a:avLst/>
          </a:prstGeom>
        </p:spPr>
      </p:pic>
      <p:pic>
        <p:nvPicPr>
          <p:cNvPr id="6" name="图片 5">
            <a:extLst>
              <a:ext uri="{FF2B5EF4-FFF2-40B4-BE49-F238E27FC236}">
                <a16:creationId xmlns:a16="http://schemas.microsoft.com/office/drawing/2014/main" id="{4BA599A3-AEE1-42D2-8B96-C967D0BE74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4388" y="4603716"/>
            <a:ext cx="2396420" cy="1662618"/>
          </a:xfrm>
          <a:prstGeom prst="rect">
            <a:avLst/>
          </a:prstGeom>
        </p:spPr>
      </p:pic>
      <p:pic>
        <p:nvPicPr>
          <p:cNvPr id="8" name="图片 7">
            <a:extLst>
              <a:ext uri="{FF2B5EF4-FFF2-40B4-BE49-F238E27FC236}">
                <a16:creationId xmlns:a16="http://schemas.microsoft.com/office/drawing/2014/main" id="{BC266B6C-7FF1-4ACE-9A83-72B46090D8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28750" y="702626"/>
            <a:ext cx="2252286" cy="1048426"/>
          </a:xfrm>
          <a:prstGeom prst="rect">
            <a:avLst/>
          </a:prstGeom>
        </p:spPr>
      </p:pic>
    </p:spTree>
    <p:custDataLst>
      <p:tags r:id="rId1"/>
    </p:custDataLst>
    <p:extLst>
      <p:ext uri="{BB962C8B-B14F-4D97-AF65-F5344CB8AC3E}">
        <p14:creationId xmlns:p14="http://schemas.microsoft.com/office/powerpoint/2010/main" val="559116628"/>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grpId="0" nodeType="afterEffect" nodePh="1">
                                  <p:stCondLst>
                                    <p:cond delay="0"/>
                                  </p:stCondLst>
                                  <p:endCondLst>
                                    <p:cond evt="begin" delay="0">
                                      <p:tn val="5"/>
                                    </p:cond>
                                  </p:endCondLst>
                                  <p:childTnLst>
                                    <p:set>
                                      <p:cBhvr>
                                        <p:cTn id="6" dur="1" fill="hold">
                                          <p:stCondLst>
                                            <p:cond delay="0"/>
                                          </p:stCondLst>
                                        </p:cTn>
                                        <p:tgtEl>
                                          <p:spTgt spid="114"/>
                                        </p:tgtEl>
                                        <p:attrNameLst>
                                          <p:attrName>style.visibility</p:attrName>
                                        </p:attrNameLst>
                                      </p:cBhvr>
                                      <p:to>
                                        <p:strVal val="visible"/>
                                      </p:to>
                                    </p:set>
                                    <p:animEffect transition="in" filter="wipe(down)">
                                      <p:cBhvr>
                                        <p:cTn id="7" dur="500"/>
                                        <p:tgtEl>
                                          <p:spTgt spid="114"/>
                                        </p:tgtEl>
                                      </p:cBhvr>
                                    </p:animEffect>
                                  </p:childTnLst>
                                </p:cTn>
                              </p:par>
                            </p:childTnLst>
                          </p:cTn>
                        </p:par>
                        <p:par>
                          <p:cTn id="8" fill="hold" nodeType="afterGroup">
                            <p:stCondLst>
                              <p:cond delay="500"/>
                            </p:stCondLst>
                            <p:childTnLst>
                              <p:par>
                                <p:cTn id="9" presetID="22" presetClass="entr" presetSubtype="4" fill="hold" grpId="0" nodeType="afterEffect" nodePh="1">
                                  <p:stCondLst>
                                    <p:cond delay="0"/>
                                  </p:stCondLst>
                                  <p:endCondLst>
                                    <p:cond evt="begin" delay="0">
                                      <p:tn val="9"/>
                                    </p:cond>
                                  </p:endCondLst>
                                  <p:childTnLst>
                                    <p:set>
                                      <p:cBhvr>
                                        <p:cTn id="10" dur="1" fill="hold">
                                          <p:stCondLst>
                                            <p:cond delay="0"/>
                                          </p:stCondLst>
                                        </p:cTn>
                                        <p:tgtEl>
                                          <p:spTgt spid="95"/>
                                        </p:tgtEl>
                                        <p:attrNameLst>
                                          <p:attrName>style.visibility</p:attrName>
                                        </p:attrNameLst>
                                      </p:cBhvr>
                                      <p:to>
                                        <p:strVal val="visible"/>
                                      </p:to>
                                    </p:set>
                                    <p:animEffect transition="in" filter="wipe(down)">
                                      <p:cBhvr>
                                        <p:cTn id="11" dur="500"/>
                                        <p:tgtEl>
                                          <p:spTgt spid="95"/>
                                        </p:tgtEl>
                                      </p:cBhvr>
                                    </p:animEffect>
                                  </p:childTnLst>
                                </p:cTn>
                              </p:par>
                            </p:childTnLst>
                          </p:cTn>
                        </p:par>
                        <p:par>
                          <p:cTn id="12" fill="hold" nodeType="afterGroup">
                            <p:stCondLst>
                              <p:cond delay="1000"/>
                            </p:stCondLst>
                            <p:childTnLst>
                              <p:par>
                                <p:cTn id="13" presetID="22" presetClass="entr" presetSubtype="4" fill="hold" grpId="0" nodeType="afterEffect" nodePh="1">
                                  <p:stCondLst>
                                    <p:cond delay="0"/>
                                  </p:stCondLst>
                                  <p:endCondLst>
                                    <p:cond evt="begin" delay="0">
                                      <p:tn val="13"/>
                                    </p:cond>
                                  </p:endCondLst>
                                  <p:childTnLst>
                                    <p:set>
                                      <p:cBhvr>
                                        <p:cTn id="14" dur="1" fill="hold">
                                          <p:stCondLst>
                                            <p:cond delay="0"/>
                                          </p:stCondLst>
                                        </p:cTn>
                                        <p:tgtEl>
                                          <p:spTgt spid="96"/>
                                        </p:tgtEl>
                                        <p:attrNameLst>
                                          <p:attrName>style.visibility</p:attrName>
                                        </p:attrNameLst>
                                      </p:cBhvr>
                                      <p:to>
                                        <p:strVal val="visible"/>
                                      </p:to>
                                    </p:set>
                                    <p:animEffect transition="in" filter="wipe(down)">
                                      <p:cBhvr>
                                        <p:cTn id="15" dur="500"/>
                                        <p:tgtEl>
                                          <p:spTgt spid="96"/>
                                        </p:tgtEl>
                                      </p:cBhvr>
                                    </p:animEffect>
                                  </p:childTnLst>
                                </p:cTn>
                              </p:par>
                            </p:childTnLst>
                          </p:cTn>
                        </p:par>
                        <p:par>
                          <p:cTn id="16" fill="hold" nodeType="afterGroup">
                            <p:stCondLst>
                              <p:cond delay="1500"/>
                            </p:stCondLst>
                            <p:childTnLst>
                              <p:par>
                                <p:cTn id="17" presetID="22" presetClass="entr" presetSubtype="4"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nodeType="afterGroup">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nodeType="afterGroup">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down)">
                                      <p:cBhvr>
                                        <p:cTn id="27" dur="500"/>
                                        <p:tgtEl>
                                          <p:spTgt spid="31"/>
                                        </p:tgtEl>
                                      </p:cBhvr>
                                    </p:animEffect>
                                  </p:childTnLst>
                                </p:cTn>
                              </p:par>
                            </p:childTnLst>
                          </p:cTn>
                        </p:par>
                        <p:par>
                          <p:cTn id="28" fill="hold" nodeType="afterGroup">
                            <p:stCondLst>
                              <p:cond delay="30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childTnLst>
                          </p:cTn>
                        </p:par>
                        <p:par>
                          <p:cTn id="32" fill="hold" nodeType="afterGroup">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500"/>
                                        <p:tgtEl>
                                          <p:spTgt spid="19"/>
                                        </p:tgtEl>
                                      </p:cBhvr>
                                    </p:animEffect>
                                  </p:childTnLst>
                                </p:cTn>
                              </p:par>
                            </p:childTnLst>
                          </p:cTn>
                        </p:par>
                        <p:par>
                          <p:cTn id="36" fill="hold" nodeType="afterGroup">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childTnLst>
                          </p:cTn>
                        </p:par>
                        <p:par>
                          <p:cTn id="40" fill="hold" nodeType="afterGroup">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wipe(down)">
                                      <p:cBhvr>
                                        <p:cTn id="43" dur="500"/>
                                        <p:tgtEl>
                                          <p:spTgt spid="86"/>
                                        </p:tgtEl>
                                      </p:cBhvr>
                                    </p:animEffect>
                                  </p:childTnLst>
                                </p:cTn>
                              </p:par>
                            </p:childTnLst>
                          </p:cTn>
                        </p:par>
                        <p:par>
                          <p:cTn id="44" fill="hold" nodeType="afterGroup">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down)">
                                      <p:cBhvr>
                                        <p:cTn id="47" dur="500"/>
                                        <p:tgtEl>
                                          <p:spTgt spid="29"/>
                                        </p:tgtEl>
                                      </p:cBhvr>
                                    </p:animEffect>
                                  </p:childTnLst>
                                </p:cTn>
                              </p:par>
                            </p:childTnLst>
                          </p:cTn>
                        </p:par>
                        <p:par>
                          <p:cTn id="48" fill="hold" nodeType="afterGroup">
                            <p:stCondLst>
                              <p:cond delay="5500"/>
                            </p:stCondLst>
                            <p:childTnLst>
                              <p:par>
                                <p:cTn id="49" presetID="22" presetClass="entr" presetSubtype="4" fill="hold" nodeType="after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wipe(down)">
                                      <p:cBhvr>
                                        <p:cTn id="51" dur="500"/>
                                        <p:tgtEl>
                                          <p:spTgt spid="79"/>
                                        </p:tgtEl>
                                      </p:cBhvr>
                                    </p:animEffect>
                                  </p:childTnLst>
                                </p:cTn>
                              </p:par>
                            </p:childTnLst>
                          </p:cTn>
                        </p:par>
                        <p:par>
                          <p:cTn id="52" fill="hold" nodeType="afterGroup">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wipe(down)">
                                      <p:cBhvr>
                                        <p:cTn id="55" dur="500"/>
                                        <p:tgtEl>
                                          <p:spTgt spid="80"/>
                                        </p:tgtEl>
                                      </p:cBhvr>
                                    </p:animEffect>
                                  </p:childTnLst>
                                </p:cTn>
                              </p:par>
                            </p:childTnLst>
                          </p:cTn>
                        </p:par>
                        <p:par>
                          <p:cTn id="56" fill="hold" nodeType="afterGroup">
                            <p:stCondLst>
                              <p:cond delay="6500"/>
                            </p:stCondLst>
                            <p:childTnLst>
                              <p:par>
                                <p:cTn id="57" presetID="22" presetClass="entr" presetSubtype="4"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down)">
                                      <p:cBhvr>
                                        <p:cTn id="59" dur="500"/>
                                        <p:tgtEl>
                                          <p:spTgt spid="4"/>
                                        </p:tgtEl>
                                      </p:cBhvr>
                                    </p:animEffect>
                                  </p:childTnLst>
                                </p:cTn>
                              </p:par>
                            </p:childTnLst>
                          </p:cTn>
                        </p:par>
                        <p:par>
                          <p:cTn id="60" fill="hold" nodeType="afterGroup">
                            <p:stCondLst>
                              <p:cond delay="7000"/>
                            </p:stCondLst>
                            <p:childTnLst>
                              <p:par>
                                <p:cTn id="61" presetID="22" presetClass="entr" presetSubtype="4" fill="hold" nodeType="after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down)">
                                      <p:cBhvr>
                                        <p:cTn id="63" dur="500"/>
                                        <p:tgtEl>
                                          <p:spTgt spid="6"/>
                                        </p:tgtEl>
                                      </p:cBhvr>
                                    </p:animEffect>
                                  </p:childTnLst>
                                </p:cTn>
                              </p:par>
                            </p:childTnLst>
                          </p:cTn>
                        </p:par>
                        <p:par>
                          <p:cTn id="64" fill="hold" nodeType="afterGroup">
                            <p:stCondLst>
                              <p:cond delay="7500"/>
                            </p:stCondLst>
                            <p:childTnLst>
                              <p:par>
                                <p:cTn id="65" presetID="22" presetClass="entr" presetSubtype="4" fill="hold" nodeType="after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wipe(down)">
                                      <p:cBhvr>
                                        <p:cTn id="6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4" grpId="0"/>
      <p:bldP spid="31" grpId="0"/>
      <p:bldP spid="32" grpId="0"/>
      <p:bldP spid="19" grpId="0" animBg="1"/>
      <p:bldP spid="20" grpId="0" animBg="1"/>
      <p:bldP spid="86" grpId="0" animBg="1"/>
      <p:bldP spid="29" grpId="0" animBg="1"/>
      <p:bldP spid="95" grpId="0"/>
      <p:bldP spid="96" grpId="0"/>
      <p:bldP spid="8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ïṣḷïḓe">
          <a:extLst>
            <a:ext uri="{FF2B5EF4-FFF2-40B4-BE49-F238E27FC236}">
              <a16:creationId xmlns:a16="http://schemas.microsoft.com/office/drawing/2014/main" id="{B7CA25B0-D669-BB10-A98A-9DA8049DE74C}"/>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4704704A-16D7-02D0-57A7-350FDADBCFF1}"/>
              </a:ext>
            </a:extLst>
          </p:cNvPr>
          <p:cNvSpPr/>
          <p:nvPr/>
        </p:nvSpPr>
        <p:spPr>
          <a:xfrm>
            <a:off x="1094708" y="255895"/>
            <a:ext cx="10002584"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tx1"/>
                </a:solidFill>
              </a:rPr>
              <a:t>NỘI DUNG</a:t>
            </a:r>
            <a:endParaRPr lang="zh-CN" altLang="en-US" sz="3200" b="1" dirty="0">
              <a:solidFill>
                <a:schemeClr val="tx1"/>
              </a:solidFill>
            </a:endParaRPr>
          </a:p>
        </p:txBody>
      </p:sp>
      <p:sp>
        <p:nvSpPr>
          <p:cNvPr id="16" name="Rectangle: Rounded Corners 15">
            <a:extLst>
              <a:ext uri="{FF2B5EF4-FFF2-40B4-BE49-F238E27FC236}">
                <a16:creationId xmlns:a16="http://schemas.microsoft.com/office/drawing/2014/main" id="{C89EAAFD-E48D-AD97-80AA-648C76538E95}"/>
              </a:ext>
            </a:extLst>
          </p:cNvPr>
          <p:cNvSpPr/>
          <p:nvPr/>
        </p:nvSpPr>
        <p:spPr>
          <a:xfrm>
            <a:off x="3131162" y="2036014"/>
            <a:ext cx="5929673" cy="78058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PHẦN 1. LÝ THUYẾT</a:t>
            </a: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69F1260C-6CE3-454E-8B4A-7BBDBF5AEDEE}"/>
              </a:ext>
            </a:extLst>
          </p:cNvPr>
          <p:cNvSpPr/>
          <p:nvPr/>
        </p:nvSpPr>
        <p:spPr>
          <a:xfrm>
            <a:off x="3131162" y="3346350"/>
            <a:ext cx="5929673" cy="78058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PHẦN 2. THỰC NGHIỆM</a:t>
            </a: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9C3E944E-B4DB-021B-669E-1292F70F4643}"/>
              </a:ext>
            </a:extLst>
          </p:cNvPr>
          <p:cNvSpPr/>
          <p:nvPr/>
        </p:nvSpPr>
        <p:spPr>
          <a:xfrm>
            <a:off x="3131162" y="4656686"/>
            <a:ext cx="5929673" cy="78058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PHẦN 3. KẾT LUẬN</a:t>
            </a:r>
            <a:endParaRPr lang="vi-VN" sz="3200" dirty="0">
              <a:solidFill>
                <a:schemeClr val="tx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6514916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ïṣḷïḓe">
          <a:extLst>
            <a:ext uri="{FF2B5EF4-FFF2-40B4-BE49-F238E27FC236}">
              <a16:creationId xmlns:a16="http://schemas.microsoft.com/office/drawing/2014/main" id="{76092F94-014E-C5D6-6A67-E72CE9FA238B}"/>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0E17BAD6-70A3-FFD5-42EA-FA91FF7818DB}"/>
              </a:ext>
            </a:extLst>
          </p:cNvPr>
          <p:cNvSpPr/>
          <p:nvPr/>
        </p:nvSpPr>
        <p:spPr>
          <a:xfrm>
            <a:off x="1094708" y="255895"/>
            <a:ext cx="10002584"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tx1"/>
                </a:solidFill>
              </a:rPr>
              <a:t>PHẦN 1. LÝ THUYẾT</a:t>
            </a:r>
          </a:p>
        </p:txBody>
      </p:sp>
      <p:pic>
        <p:nvPicPr>
          <p:cNvPr id="3" name="Picture 2">
            <a:extLst>
              <a:ext uri="{FF2B5EF4-FFF2-40B4-BE49-F238E27FC236}">
                <a16:creationId xmlns:a16="http://schemas.microsoft.com/office/drawing/2014/main" id="{34421834-555A-AEA4-0C07-1090089331B7}"/>
              </a:ext>
            </a:extLst>
          </p:cNvPr>
          <p:cNvPicPr>
            <a:picLocks noChangeAspect="1"/>
          </p:cNvPicPr>
          <p:nvPr/>
        </p:nvPicPr>
        <p:blipFill>
          <a:blip r:embed="rId4"/>
          <a:stretch>
            <a:fillRect/>
          </a:stretch>
        </p:blipFill>
        <p:spPr>
          <a:xfrm>
            <a:off x="2238113" y="1314623"/>
            <a:ext cx="7715774" cy="4822358"/>
          </a:xfrm>
          <a:prstGeom prst="rect">
            <a:avLst/>
          </a:prstGeom>
          <a:effectLst>
            <a:reflection blurRad="6350" stA="50000" endA="300" endPos="90000" dir="5400000" sy="-100000" algn="bl" rotWithShape="0"/>
          </a:effectLst>
        </p:spPr>
      </p:pic>
    </p:spTree>
    <p:custDataLst>
      <p:tags r:id="rId1"/>
    </p:custDataLst>
    <p:extLst>
      <p:ext uri="{BB962C8B-B14F-4D97-AF65-F5344CB8AC3E}">
        <p14:creationId xmlns:p14="http://schemas.microsoft.com/office/powerpoint/2010/main" val="35261437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8">
            <a:extLst>
              <a:ext uri="{FF2B5EF4-FFF2-40B4-BE49-F238E27FC236}">
                <a16:creationId xmlns:a16="http://schemas.microsoft.com/office/drawing/2014/main" id="{48274859-A17B-8920-C053-A9DCEAA94A76}"/>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SDN (SOFTWARE DEFINED NETWORK) LÀ GÌ ?</a:t>
            </a:r>
            <a:endParaRPr lang="vi-VN" sz="3200" dirty="0">
              <a:solidFill>
                <a:schemeClr val="tx1"/>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0AE1186E-8D0D-14FD-6583-02E2A6DBCF02}"/>
              </a:ext>
            </a:extLst>
          </p:cNvPr>
          <p:cNvGrpSpPr/>
          <p:nvPr/>
        </p:nvGrpSpPr>
        <p:grpSpPr>
          <a:xfrm>
            <a:off x="6019348" y="2290618"/>
            <a:ext cx="5507634" cy="2382982"/>
            <a:chOff x="6019348" y="2290618"/>
            <a:chExt cx="5507634" cy="2382982"/>
          </a:xfrm>
        </p:grpSpPr>
        <p:sp>
          <p:nvSpPr>
            <p:cNvPr id="3" name="矩形 58">
              <a:extLst>
                <a:ext uri="{FF2B5EF4-FFF2-40B4-BE49-F238E27FC236}">
                  <a16:creationId xmlns:a16="http://schemas.microsoft.com/office/drawing/2014/main" id="{F812C68D-1A02-061E-828C-6A22C7C902C7}"/>
                </a:ext>
              </a:extLst>
            </p:cNvPr>
            <p:cNvSpPr/>
            <p:nvPr/>
          </p:nvSpPr>
          <p:spPr>
            <a:xfrm>
              <a:off x="6019348" y="2290618"/>
              <a:ext cx="5507634" cy="2382982"/>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28BF9E05-C63B-FB70-5CE9-99CE4D37A58C}"/>
                </a:ext>
              </a:extLst>
            </p:cNvPr>
            <p:cNvSpPr txBox="1"/>
            <p:nvPr/>
          </p:nvSpPr>
          <p:spPr>
            <a:xfrm>
              <a:off x="6095999" y="2425409"/>
              <a:ext cx="5430983" cy="2113399"/>
            </a:xfrm>
            <a:prstGeom prst="rect">
              <a:avLst/>
            </a:prstGeom>
            <a:noFill/>
          </p:spPr>
          <p:txBody>
            <a:bodyPr wrap="square">
              <a:spAutoFit/>
            </a:bodyPr>
            <a:lstStyle/>
            <a:p>
              <a:pPr>
                <a:lnSpc>
                  <a:spcPct val="150000"/>
                </a:lnSpc>
              </a:pPr>
              <a:r>
                <a:rPr lang="vi-VN" dirty="0">
                  <a:latin typeface="Tahoma" panose="020B0604030504040204" pitchFamily="34" charset="0"/>
                  <a:ea typeface="Tahoma" panose="020B0604030504040204" pitchFamily="34" charset="0"/>
                  <a:cs typeface="Tahoma" panose="020B0604030504040204" pitchFamily="34" charset="0"/>
                </a:rPr>
                <a:t>SDN là mạng máy tính:</a:t>
              </a:r>
            </a:p>
            <a:p>
              <a:pPr>
                <a:lnSpc>
                  <a:spcPct val="150000"/>
                </a:lnSpc>
              </a:pPr>
              <a:r>
                <a:rPr lang="vi-VN" dirty="0">
                  <a:latin typeface="Tahoma" panose="020B0604030504040204" pitchFamily="34" charset="0"/>
                  <a:ea typeface="Tahoma" panose="020B0604030504040204" pitchFamily="34" charset="0"/>
                  <a:cs typeface="Tahoma" panose="020B0604030504040204" pitchFamily="34" charset="0"/>
                </a:rPr>
                <a:t>  • Quyết định TẬP TRUNG ở 1 controller (bộ não)</a:t>
              </a:r>
            </a:p>
            <a:p>
              <a:pPr>
                <a:lnSpc>
                  <a:spcPct val="150000"/>
                </a:lnSpc>
              </a:pPr>
              <a:r>
                <a:rPr lang="vi-VN" dirty="0">
                  <a:latin typeface="Tahoma" panose="020B0604030504040204" pitchFamily="34" charset="0"/>
                  <a:ea typeface="Tahoma" panose="020B0604030504040204" pitchFamily="34" charset="0"/>
                  <a:cs typeface="Tahoma" panose="020B0604030504040204" pitchFamily="34" charset="0"/>
                </a:rPr>
                <a:t>  • Các switch chỉ là "dumb pipes" (đường ống ngu)</a:t>
              </a:r>
            </a:p>
            <a:p>
              <a:pPr>
                <a:lnSpc>
                  <a:spcPct val="150000"/>
                </a:lnSpc>
              </a:pPr>
              <a:r>
                <a:rPr lang="vi-VN" dirty="0">
                  <a:latin typeface="Tahoma" panose="020B0604030504040204" pitchFamily="34" charset="0"/>
                  <a:ea typeface="Tahoma" panose="020B0604030504040204" pitchFamily="34" charset="0"/>
                  <a:cs typeface="Tahoma" panose="020B0604030504040204" pitchFamily="34" charset="0"/>
                </a:rPr>
                <a:t>  • Controller lập trình mọi quy tắc động</a:t>
              </a:r>
            </a:p>
            <a:p>
              <a:pPr>
                <a:lnSpc>
                  <a:spcPct val="150000"/>
                </a:lnSpc>
              </a:pPr>
              <a:r>
                <a:rPr lang="vi-VN" dirty="0">
                  <a:latin typeface="Tahoma" panose="020B0604030504040204" pitchFamily="34" charset="0"/>
                  <a:ea typeface="Tahoma" panose="020B0604030504040204" pitchFamily="34" charset="0"/>
                  <a:cs typeface="Tahoma" panose="020B0604030504040204" pitchFamily="34" charset="0"/>
                </a:rPr>
                <a:t>  • Dễ kiểm soát, dễ tự động hóa</a:t>
              </a:r>
              <a:endParaRPr lang="en-US" dirty="0">
                <a:latin typeface="Tahoma" panose="020B0604030504040204" pitchFamily="34" charset="0"/>
                <a:ea typeface="Tahoma" panose="020B0604030504040204" pitchFamily="34" charset="0"/>
                <a:cs typeface="Tahoma" panose="020B0604030504040204" pitchFamily="34" charset="0"/>
              </a:endParaRPr>
            </a:p>
          </p:txBody>
        </p:sp>
      </p:grpSp>
      <p:pic>
        <p:nvPicPr>
          <p:cNvPr id="41" name="Picture 40" descr="A diagram of a network device&#10;&#10;AI-generated content may be incorrect.">
            <a:extLst>
              <a:ext uri="{FF2B5EF4-FFF2-40B4-BE49-F238E27FC236}">
                <a16:creationId xmlns:a16="http://schemas.microsoft.com/office/drawing/2014/main" id="{660DB986-3199-7250-7CAA-81DD96F24559}"/>
              </a:ext>
            </a:extLst>
          </p:cNvPr>
          <p:cNvPicPr>
            <a:picLocks noChangeAspect="1"/>
          </p:cNvPicPr>
          <p:nvPr/>
        </p:nvPicPr>
        <p:blipFill>
          <a:blip r:embed="rId3"/>
          <a:stretch>
            <a:fillRect/>
          </a:stretch>
        </p:blipFill>
        <p:spPr>
          <a:xfrm>
            <a:off x="1347814" y="1527318"/>
            <a:ext cx="4295775" cy="4200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41232683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36102-448E-9E7B-A4E4-488E477F1661}"/>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A0C9A0FC-A463-9F05-8A81-C7BEAE53B7EA}"/>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BẢNG SO SÁNH MẠNG TRUYỀN THỐNG VS SDN</a:t>
            </a:r>
            <a:endParaRPr lang="vi-VN" sz="3200" dirty="0">
              <a:solidFill>
                <a:schemeClr val="tx1"/>
              </a:solidFill>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199B79CA-C72A-EEB9-A963-12EE69A0AA2F}"/>
              </a:ext>
            </a:extLst>
          </p:cNvPr>
          <p:cNvGraphicFramePr>
            <a:graphicFrameLocks noGrp="1"/>
          </p:cNvGraphicFramePr>
          <p:nvPr>
            <p:extLst>
              <p:ext uri="{D42A27DB-BD31-4B8C-83A1-F6EECF244321}">
                <p14:modId xmlns:p14="http://schemas.microsoft.com/office/powerpoint/2010/main" val="4235981619"/>
              </p:ext>
            </p:extLst>
          </p:nvPr>
        </p:nvGraphicFramePr>
        <p:xfrm>
          <a:off x="2192020" y="1198880"/>
          <a:ext cx="7807960" cy="5578891"/>
        </p:xfrm>
        <a:graphic>
          <a:graphicData uri="http://schemas.openxmlformats.org/drawingml/2006/table">
            <a:tbl>
              <a:tblPr>
                <a:tableStyleId>{D7AC3CCA-C797-4891-BE02-D94E43425B78}</a:tableStyleId>
              </a:tblPr>
              <a:tblGrid>
                <a:gridCol w="1951990">
                  <a:extLst>
                    <a:ext uri="{9D8B030D-6E8A-4147-A177-3AD203B41FA5}">
                      <a16:colId xmlns:a16="http://schemas.microsoft.com/office/drawing/2014/main" val="1123549857"/>
                    </a:ext>
                  </a:extLst>
                </a:gridCol>
                <a:gridCol w="1951990">
                  <a:extLst>
                    <a:ext uri="{9D8B030D-6E8A-4147-A177-3AD203B41FA5}">
                      <a16:colId xmlns:a16="http://schemas.microsoft.com/office/drawing/2014/main" val="1442090678"/>
                    </a:ext>
                  </a:extLst>
                </a:gridCol>
                <a:gridCol w="1951990">
                  <a:extLst>
                    <a:ext uri="{9D8B030D-6E8A-4147-A177-3AD203B41FA5}">
                      <a16:colId xmlns:a16="http://schemas.microsoft.com/office/drawing/2014/main" val="1919079039"/>
                    </a:ext>
                  </a:extLst>
                </a:gridCol>
                <a:gridCol w="1951990">
                  <a:extLst>
                    <a:ext uri="{9D8B030D-6E8A-4147-A177-3AD203B41FA5}">
                      <a16:colId xmlns:a16="http://schemas.microsoft.com/office/drawing/2014/main" val="3204856551"/>
                    </a:ext>
                  </a:extLst>
                </a:gridCol>
              </a:tblGrid>
              <a:tr h="384583">
                <a:tc>
                  <a:txBody>
                    <a:bodyPr/>
                    <a:lstStyle/>
                    <a:p>
                      <a:pPr>
                        <a:lnSpc>
                          <a:spcPct val="150000"/>
                        </a:lnSpc>
                        <a:buNone/>
                      </a:pPr>
                      <a:r>
                        <a:rPr lang="en-US" sz="800" b="1" dirty="0" err="1"/>
                        <a:t>Tiêu</a:t>
                      </a:r>
                      <a:r>
                        <a:rPr lang="en-US" sz="800" b="1" dirty="0"/>
                        <a:t> </a:t>
                      </a:r>
                      <a:r>
                        <a:rPr lang="en-US" sz="800" b="1" dirty="0" err="1"/>
                        <a:t>chí</a:t>
                      </a:r>
                      <a:endParaRPr lang="en-US" sz="800" dirty="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b="1" dirty="0" err="1"/>
                        <a:t>Mạng</a:t>
                      </a:r>
                      <a:r>
                        <a:rPr lang="en-US" sz="800" b="1" dirty="0"/>
                        <a:t> </a:t>
                      </a:r>
                      <a:r>
                        <a:rPr lang="en-US" sz="800" b="1" dirty="0" err="1"/>
                        <a:t>truyền</a:t>
                      </a:r>
                      <a:r>
                        <a:rPr lang="en-US" sz="800" b="1" dirty="0"/>
                        <a:t> </a:t>
                      </a:r>
                      <a:r>
                        <a:rPr lang="en-US" sz="800" b="1" dirty="0" err="1"/>
                        <a:t>thống</a:t>
                      </a:r>
                      <a:endParaRPr lang="en-US" sz="800" dirty="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b="1"/>
                        <a:t>SDN (Software-Defined Networking)</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b="1"/>
                        <a:t>Khác biệt chính</a:t>
                      </a:r>
                      <a:endParaRPr lang="en-US"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3573382147"/>
                  </a:ext>
                </a:extLst>
              </a:tr>
              <a:tr h="694642">
                <a:tc>
                  <a:txBody>
                    <a:bodyPr/>
                    <a:lstStyle/>
                    <a:p>
                      <a:pPr>
                        <a:lnSpc>
                          <a:spcPct val="150000"/>
                        </a:lnSpc>
                        <a:buNone/>
                      </a:pPr>
                      <a:r>
                        <a:rPr lang="vi-VN" sz="800" b="1" dirty="0"/>
                        <a:t>Cơ chế ra quyết định</a:t>
                      </a:r>
                      <a:endParaRPr lang="vi-VN" sz="800" dirty="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Mỗi switch/router tự quyết định (distributed control)</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Một controller trung tâm điều khiển toàn mạng (centralized control)</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SDN tập trung, truyền thống phân tán</a:t>
                      </a:r>
                      <a:endParaRPr lang="en-US"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4146464205"/>
                  </a:ext>
                </a:extLst>
              </a:tr>
              <a:tr h="534340">
                <a:tc>
                  <a:txBody>
                    <a:bodyPr/>
                    <a:lstStyle/>
                    <a:p>
                      <a:pPr>
                        <a:lnSpc>
                          <a:spcPct val="150000"/>
                        </a:lnSpc>
                        <a:buNone/>
                      </a:pPr>
                      <a:r>
                        <a:rPr lang="en-US" sz="800" b="1" dirty="0" err="1"/>
                        <a:t>Kiến</a:t>
                      </a:r>
                      <a:r>
                        <a:rPr lang="en-US" sz="800" b="1" dirty="0"/>
                        <a:t> </a:t>
                      </a:r>
                      <a:r>
                        <a:rPr lang="en-US" sz="800" b="1" dirty="0" err="1"/>
                        <a:t>trúc</a:t>
                      </a:r>
                      <a:r>
                        <a:rPr lang="en-US" sz="800" b="1" dirty="0"/>
                        <a:t> </a:t>
                      </a:r>
                      <a:r>
                        <a:rPr lang="en-US" sz="800" b="1" dirty="0" err="1"/>
                        <a:t>hệ</a:t>
                      </a:r>
                      <a:r>
                        <a:rPr lang="en-US" sz="800" b="1" dirty="0"/>
                        <a:t> </a:t>
                      </a:r>
                      <a:r>
                        <a:rPr lang="en-US" sz="800" b="1" dirty="0" err="1"/>
                        <a:t>thống</a:t>
                      </a:r>
                      <a:endParaRPr lang="en-US" sz="800" dirty="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Thiết bị mạng thông minh (switch = brain)</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vi-VN" sz="800"/>
                        <a:t>Controller là bộ não, switch trở thành thiết bị chuyển tiếp đơn giản</a:t>
                      </a:r>
                      <a:endParaRPr lang="vi-VN"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SDN tách control plane và data plane</a:t>
                      </a:r>
                      <a:endParaRPr lang="en-US"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536465434"/>
                  </a:ext>
                </a:extLst>
              </a:tr>
              <a:tr h="374038">
                <a:tc>
                  <a:txBody>
                    <a:bodyPr/>
                    <a:lstStyle/>
                    <a:p>
                      <a:pPr>
                        <a:lnSpc>
                          <a:spcPct val="150000"/>
                        </a:lnSpc>
                        <a:buNone/>
                      </a:pPr>
                      <a:r>
                        <a:rPr lang="vi-VN" sz="800" b="1"/>
                        <a:t>Thu thập dữ liệu lưu lượng (flow)</a:t>
                      </a:r>
                      <a:endParaRPr lang="vi-VN"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dirty="0" err="1"/>
                        <a:t>Khó</a:t>
                      </a:r>
                      <a:r>
                        <a:rPr lang="en-US" sz="800" dirty="0"/>
                        <a:t> </a:t>
                      </a:r>
                      <a:r>
                        <a:rPr lang="en-US" sz="800" dirty="0" err="1"/>
                        <a:t>khăn</a:t>
                      </a:r>
                      <a:r>
                        <a:rPr lang="en-US" sz="800" dirty="0"/>
                        <a:t>, </a:t>
                      </a:r>
                      <a:r>
                        <a:rPr lang="en-US" sz="800" dirty="0" err="1"/>
                        <a:t>phải</a:t>
                      </a:r>
                      <a:r>
                        <a:rPr lang="en-US" sz="800" dirty="0"/>
                        <a:t> </a:t>
                      </a:r>
                      <a:r>
                        <a:rPr lang="en-US" sz="800" dirty="0" err="1"/>
                        <a:t>dùng</a:t>
                      </a:r>
                      <a:r>
                        <a:rPr lang="en-US" sz="800" dirty="0"/>
                        <a:t> SNMP, NetFlow, syslog</a:t>
                      </a:r>
                      <a:endParaRPr lang="en-US" sz="800" dirty="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Lấy trực tiếp qua OpenFlow API (JSON)</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vi-VN" sz="800"/>
                        <a:t>SDN thu thập dữ liệu dễ hơn và chuẩn hóa</a:t>
                      </a:r>
                      <a:endParaRPr lang="vi-VN"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3934851210"/>
                  </a:ext>
                </a:extLst>
              </a:tr>
              <a:tr h="374038">
                <a:tc>
                  <a:txBody>
                    <a:bodyPr/>
                    <a:lstStyle/>
                    <a:p>
                      <a:pPr>
                        <a:lnSpc>
                          <a:spcPct val="150000"/>
                        </a:lnSpc>
                        <a:buNone/>
                      </a:pPr>
                      <a:r>
                        <a:rPr lang="en-US" sz="800" b="1"/>
                        <a:t>Tốc độ thu thập số liệu</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Chậm (5–10 phút mỗi chu kỳ)</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&lt;1 giây (real-time)</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vi-VN" sz="800"/>
                        <a:t>SDN nhanh hơn ~100 lần</a:t>
                      </a:r>
                      <a:endParaRPr lang="vi-VN"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4102792867"/>
                  </a:ext>
                </a:extLst>
              </a:tr>
              <a:tr h="534340">
                <a:tc>
                  <a:txBody>
                    <a:bodyPr/>
                    <a:lstStyle/>
                    <a:p>
                      <a:pPr>
                        <a:lnSpc>
                          <a:spcPct val="150000"/>
                        </a:lnSpc>
                        <a:buNone/>
                      </a:pPr>
                      <a:r>
                        <a:rPr lang="vi-VN" sz="800" b="1"/>
                        <a:t>Tầm nhìn lưu lượng toàn mạng</a:t>
                      </a:r>
                      <a:endParaRPr lang="vi-VN"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Không đầy đủ, mỗi switch chỉ thấy phần của nó</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dirty="0"/>
                        <a:t>Controller </a:t>
                      </a:r>
                      <a:r>
                        <a:rPr lang="en-US" sz="800" dirty="0" err="1"/>
                        <a:t>nhìn</a:t>
                      </a:r>
                      <a:r>
                        <a:rPr lang="en-US" sz="800" dirty="0"/>
                        <a:t> </a:t>
                      </a:r>
                      <a:r>
                        <a:rPr lang="en-US" sz="800" dirty="0" err="1"/>
                        <a:t>toàn</a:t>
                      </a:r>
                      <a:r>
                        <a:rPr lang="en-US" sz="800" dirty="0"/>
                        <a:t> </a:t>
                      </a:r>
                      <a:r>
                        <a:rPr lang="en-US" sz="800" dirty="0" err="1"/>
                        <a:t>bộ</a:t>
                      </a:r>
                      <a:r>
                        <a:rPr lang="en-US" sz="800" dirty="0"/>
                        <a:t> topologies (switches, routers, access points) </a:t>
                      </a:r>
                      <a:r>
                        <a:rPr lang="en-US" sz="800" dirty="0" err="1"/>
                        <a:t>và</a:t>
                      </a:r>
                      <a:r>
                        <a:rPr lang="en-US" sz="800" dirty="0"/>
                        <a:t> flows</a:t>
                      </a:r>
                      <a:endParaRPr lang="en-US" sz="800" dirty="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dirty="0"/>
                        <a:t>SDN </a:t>
                      </a:r>
                      <a:r>
                        <a:rPr lang="en-US" sz="800" dirty="0" err="1"/>
                        <a:t>có</a:t>
                      </a:r>
                      <a:r>
                        <a:rPr lang="en-US" sz="800" dirty="0"/>
                        <a:t> </a:t>
                      </a:r>
                      <a:r>
                        <a:rPr lang="en-US" sz="800" dirty="0" err="1"/>
                        <a:t>khả</a:t>
                      </a:r>
                      <a:r>
                        <a:rPr lang="en-US" sz="800" dirty="0"/>
                        <a:t> </a:t>
                      </a:r>
                      <a:r>
                        <a:rPr lang="en-US" sz="800" dirty="0" err="1"/>
                        <a:t>năng</a:t>
                      </a:r>
                      <a:r>
                        <a:rPr lang="en-US" sz="800" dirty="0"/>
                        <a:t> </a:t>
                      </a:r>
                      <a:r>
                        <a:rPr lang="en-US" sz="800" dirty="0" err="1"/>
                        <a:t>nhìn</a:t>
                      </a:r>
                      <a:r>
                        <a:rPr lang="en-US" sz="800" dirty="0"/>
                        <a:t> </a:t>
                      </a:r>
                      <a:r>
                        <a:rPr lang="en-US" sz="800" dirty="0" err="1"/>
                        <a:t>thấy</a:t>
                      </a:r>
                      <a:r>
                        <a:rPr lang="en-US" sz="800" dirty="0"/>
                        <a:t> </a:t>
                      </a:r>
                      <a:r>
                        <a:rPr lang="en-US" sz="800" dirty="0" err="1"/>
                        <a:t>toàn</a:t>
                      </a:r>
                      <a:r>
                        <a:rPr lang="en-US" sz="800" dirty="0"/>
                        <a:t> </a:t>
                      </a:r>
                      <a:r>
                        <a:rPr lang="en-US" sz="800" dirty="0" err="1"/>
                        <a:t>bộ</a:t>
                      </a:r>
                      <a:endParaRPr lang="en-US" sz="800" dirty="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2810249140"/>
                  </a:ext>
                </a:extLst>
              </a:tr>
              <a:tr h="534340">
                <a:tc>
                  <a:txBody>
                    <a:bodyPr/>
                    <a:lstStyle/>
                    <a:p>
                      <a:pPr>
                        <a:lnSpc>
                          <a:spcPct val="150000"/>
                        </a:lnSpc>
                        <a:buNone/>
                      </a:pPr>
                      <a:r>
                        <a:rPr lang="en-US" sz="800" b="1"/>
                        <a:t>Khả năng chặn tấn công DDoS</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Chậm: cần SSH vào từng switch, chỉnh ACL thủ công</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dirty="0"/>
                        <a:t>Nhanh: &lt;1 </a:t>
                      </a:r>
                      <a:r>
                        <a:rPr lang="en-US" sz="800" dirty="0" err="1"/>
                        <a:t>giây</a:t>
                      </a:r>
                      <a:r>
                        <a:rPr lang="en-US" sz="800" dirty="0"/>
                        <a:t> qua API </a:t>
                      </a:r>
                      <a:r>
                        <a:rPr lang="en-US" sz="800" dirty="0" err="1"/>
                        <a:t>tự</a:t>
                      </a:r>
                      <a:r>
                        <a:rPr lang="en-US" sz="800" dirty="0"/>
                        <a:t> </a:t>
                      </a:r>
                      <a:r>
                        <a:rPr lang="en-US" sz="800" dirty="0" err="1"/>
                        <a:t>động</a:t>
                      </a:r>
                      <a:endParaRPr lang="en-US" sz="800" dirty="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vi-VN" sz="800"/>
                        <a:t>SDN nhanh hơn ~300 lần</a:t>
                      </a:r>
                      <a:endParaRPr lang="vi-VN"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3069226573"/>
                  </a:ext>
                </a:extLst>
              </a:tr>
              <a:tr h="534340">
                <a:tc>
                  <a:txBody>
                    <a:bodyPr/>
                    <a:lstStyle/>
                    <a:p>
                      <a:pPr>
                        <a:lnSpc>
                          <a:spcPct val="150000"/>
                        </a:lnSpc>
                        <a:buNone/>
                      </a:pPr>
                      <a:r>
                        <a:rPr lang="en-US" sz="800" b="1"/>
                        <a:t>Cấu hình thiết bị</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Thủ công, phải SSH từng switch/router</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Lập trình tự động bằng REST API, Python, OpenFlow</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SDN giảm tải công việc quản trị</a:t>
                      </a:r>
                      <a:endParaRPr lang="en-US"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2998913641"/>
                  </a:ext>
                </a:extLst>
              </a:tr>
              <a:tr h="534340">
                <a:tc>
                  <a:txBody>
                    <a:bodyPr/>
                    <a:lstStyle/>
                    <a:p>
                      <a:pPr>
                        <a:lnSpc>
                          <a:spcPct val="150000"/>
                        </a:lnSpc>
                        <a:buNone/>
                      </a:pPr>
                      <a:r>
                        <a:rPr lang="en-US" sz="800" b="1"/>
                        <a:t>Tích hợp Machine Learning</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Khó: dữ liệu thô, thiếu chuẩn, phân tán</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Dễ: controller cung cấp dữ liệu đầy đủ và chuẩn</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SDN phù hợp cho hệ thống phát hiện tấn công bằng ML</a:t>
                      </a:r>
                      <a:endParaRPr lang="en-US"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2819418703"/>
                  </a:ext>
                </a:extLst>
              </a:tr>
              <a:tr h="534340">
                <a:tc>
                  <a:txBody>
                    <a:bodyPr/>
                    <a:lstStyle/>
                    <a:p>
                      <a:pPr>
                        <a:lnSpc>
                          <a:spcPct val="150000"/>
                        </a:lnSpc>
                        <a:buNone/>
                      </a:pPr>
                      <a:r>
                        <a:rPr lang="en-US" sz="800" b="1"/>
                        <a:t>Khả năng mở rộng (scalability)</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Khó: nhiều switch = nhiều cấu hình</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Dễ: 1 controller quản lý hàng trăm switch</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SDN mở rộng tốt, truyền thống mở rộng chậm</a:t>
                      </a:r>
                      <a:endParaRPr lang="en-US"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2427878266"/>
                  </a:ext>
                </a:extLst>
              </a:tr>
              <a:tr h="534340">
                <a:tc>
                  <a:txBody>
                    <a:bodyPr/>
                    <a:lstStyle/>
                    <a:p>
                      <a:pPr>
                        <a:lnSpc>
                          <a:spcPct val="150000"/>
                        </a:lnSpc>
                        <a:buNone/>
                      </a:pPr>
                      <a:r>
                        <a:rPr lang="en-US" sz="800" b="1"/>
                        <a:t>Chi phí</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Rẻ ban đầu, dùng thiết bị cũ</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vi-VN" sz="800"/>
                        <a:t>Tốn đầu tư ban đầu (controller, đào tạo)</a:t>
                      </a:r>
                      <a:endParaRPr lang="vi-VN"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vi-VN" sz="800" dirty="0"/>
                        <a:t>SDN đắt hơn nhưng hiệu quả vận hành cao hơn</a:t>
                      </a:r>
                      <a:endParaRPr lang="vi-VN" sz="800" dirty="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1504056166"/>
                  </a:ext>
                </a:extLst>
              </a:tr>
            </a:tbl>
          </a:graphicData>
        </a:graphic>
      </p:graphicFrame>
    </p:spTree>
    <p:custDataLst>
      <p:tags r:id="rId1"/>
    </p:custDataLst>
    <p:extLst>
      <p:ext uri="{BB962C8B-B14F-4D97-AF65-F5344CB8AC3E}">
        <p14:creationId xmlns:p14="http://schemas.microsoft.com/office/powerpoint/2010/main" val="18495258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318C6-5F2B-88CF-3588-F9FB201A22C4}"/>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E1F4AF45-E81B-2676-165A-A6CCA965A19E}"/>
              </a:ext>
            </a:extLst>
          </p:cNvPr>
          <p:cNvSpPr/>
          <p:nvPr/>
        </p:nvSpPr>
        <p:spPr>
          <a:xfrm>
            <a:off x="1958108" y="284480"/>
            <a:ext cx="8977747"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ĐIỂM KHÁC BIỆT CHÍNH</a:t>
            </a: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3" name="箭头: 右 79">
            <a:extLst>
              <a:ext uri="{FF2B5EF4-FFF2-40B4-BE49-F238E27FC236}">
                <a16:creationId xmlns:a16="http://schemas.microsoft.com/office/drawing/2014/main" id="{E24E9938-5E0F-0F65-B483-AEF2CE8567D1}"/>
              </a:ext>
            </a:extLst>
          </p:cNvPr>
          <p:cNvSpPr/>
          <p:nvPr/>
        </p:nvSpPr>
        <p:spPr>
          <a:xfrm rot="1728115">
            <a:off x="1166627" y="1855218"/>
            <a:ext cx="1352550" cy="669955"/>
          </a:xfrm>
          <a:prstGeom prst="rightArrow">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7" name="Group 6">
            <a:extLst>
              <a:ext uri="{FF2B5EF4-FFF2-40B4-BE49-F238E27FC236}">
                <a16:creationId xmlns:a16="http://schemas.microsoft.com/office/drawing/2014/main" id="{09D66870-32EC-4EAD-FB80-874C393B0280}"/>
              </a:ext>
            </a:extLst>
          </p:cNvPr>
          <p:cNvGrpSpPr/>
          <p:nvPr/>
        </p:nvGrpSpPr>
        <p:grpSpPr>
          <a:xfrm>
            <a:off x="3003279" y="2356545"/>
            <a:ext cx="6887403" cy="2936908"/>
            <a:chOff x="6019349" y="2290618"/>
            <a:chExt cx="5507634" cy="2435550"/>
          </a:xfrm>
        </p:grpSpPr>
        <p:sp>
          <p:nvSpPr>
            <p:cNvPr id="8" name="矩形 58">
              <a:extLst>
                <a:ext uri="{FF2B5EF4-FFF2-40B4-BE49-F238E27FC236}">
                  <a16:creationId xmlns:a16="http://schemas.microsoft.com/office/drawing/2014/main" id="{4B01AD4D-F377-294F-C99F-8EB152859A80}"/>
                </a:ext>
              </a:extLst>
            </p:cNvPr>
            <p:cNvSpPr/>
            <p:nvPr/>
          </p:nvSpPr>
          <p:spPr>
            <a:xfrm>
              <a:off x="6019349" y="2290618"/>
              <a:ext cx="5507634" cy="2382982"/>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87139780-06F6-8F74-3E6C-F537CCFD1659}"/>
                </a:ext>
              </a:extLst>
            </p:cNvPr>
            <p:cNvSpPr txBox="1"/>
            <p:nvPr/>
          </p:nvSpPr>
          <p:spPr>
            <a:xfrm>
              <a:off x="6095999" y="2425409"/>
              <a:ext cx="5430983" cy="2300759"/>
            </a:xfrm>
            <a:prstGeom prst="rect">
              <a:avLst/>
            </a:prstGeom>
            <a:noFill/>
          </p:spPr>
          <p:txBody>
            <a:bodyPr wrap="square">
              <a:spAutoFit/>
            </a:bodyPr>
            <a:lstStyle/>
            <a:p>
              <a:pPr>
                <a:lnSpc>
                  <a:spcPct val="150000"/>
                </a:lnSpc>
              </a:pPr>
              <a:r>
                <a:rPr lang="vi-VN" dirty="0"/>
                <a:t>“Trong mạng truyền thống, mỗi thiết bị mạng phải tự xử lý cả phần điều khiển lẫn chuyển tiếp gói tin. Còn trong SDN, phần điều khiển được tách ra và đưa về một bộ điều khiển trung tâm, giúp việc quản lý dễ hơn và dễ tích hợp Machine Learning để phát hiện, chặn tấn công DDoS. Vì vậy nhóm chọn SDN thay cho mạng truyền thống.”</a:t>
              </a:r>
              <a:endParaRPr lang="en-US" dirty="0">
                <a:latin typeface="Tahoma" panose="020B0604030504040204" pitchFamily="34" charset="0"/>
                <a:ea typeface="Tahoma" panose="020B0604030504040204" pitchFamily="34" charset="0"/>
                <a:cs typeface="Tahoma" panose="020B0604030504040204" pitchFamily="34" charset="0"/>
              </a:endParaRPr>
            </a:p>
          </p:txBody>
        </p:sp>
      </p:grpSp>
    </p:spTree>
    <p:custDataLst>
      <p:tags r:id="rId1"/>
    </p:custDataLst>
    <p:extLst>
      <p:ext uri="{BB962C8B-B14F-4D97-AF65-F5344CB8AC3E}">
        <p14:creationId xmlns:p14="http://schemas.microsoft.com/office/powerpoint/2010/main" val="25048227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DFAE3-8590-8DA8-B575-4F66B56D2534}"/>
            </a:ext>
          </a:extLst>
        </p:cNvPr>
        <p:cNvGrpSpPr/>
        <p:nvPr/>
      </p:nvGrpSpPr>
      <p:grpSpPr>
        <a:xfrm>
          <a:off x="0" y="0"/>
          <a:ext cx="0" cy="0"/>
          <a:chOff x="0" y="0"/>
          <a:chExt cx="0" cy="0"/>
        </a:xfrm>
      </p:grpSpPr>
      <p:sp>
        <p:nvSpPr>
          <p:cNvPr id="3" name="矩形 58">
            <a:extLst>
              <a:ext uri="{FF2B5EF4-FFF2-40B4-BE49-F238E27FC236}">
                <a16:creationId xmlns:a16="http://schemas.microsoft.com/office/drawing/2014/main" id="{D38D1B92-0E2B-8BA1-2511-96EF50C8572E}"/>
              </a:ext>
            </a:extLst>
          </p:cNvPr>
          <p:cNvSpPr/>
          <p:nvPr/>
        </p:nvSpPr>
        <p:spPr>
          <a:xfrm>
            <a:off x="2751745" y="4653420"/>
            <a:ext cx="6688508" cy="1163782"/>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 name="矩形 58">
            <a:extLst>
              <a:ext uri="{FF2B5EF4-FFF2-40B4-BE49-F238E27FC236}">
                <a16:creationId xmlns:a16="http://schemas.microsoft.com/office/drawing/2014/main" id="{AD384952-9070-A834-AAFA-36A1D6F6A373}"/>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DDOS LÀ GÌ ?</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14" name="Picture 13" descr="A diagram of a computer network&#10;&#10;AI-generated content may be incorrect.">
            <a:extLst>
              <a:ext uri="{FF2B5EF4-FFF2-40B4-BE49-F238E27FC236}">
                <a16:creationId xmlns:a16="http://schemas.microsoft.com/office/drawing/2014/main" id="{38806A53-3746-EECE-0D4A-15D36D7E528E}"/>
              </a:ext>
            </a:extLst>
          </p:cNvPr>
          <p:cNvPicPr>
            <a:picLocks noChangeAspect="1"/>
          </p:cNvPicPr>
          <p:nvPr/>
        </p:nvPicPr>
        <p:blipFill>
          <a:blip r:embed="rId3"/>
          <a:stretch>
            <a:fillRect/>
          </a:stretch>
        </p:blipFill>
        <p:spPr>
          <a:xfrm>
            <a:off x="2950978" y="1833562"/>
            <a:ext cx="6290042" cy="24234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0" name="TextBox 39">
            <a:extLst>
              <a:ext uri="{FF2B5EF4-FFF2-40B4-BE49-F238E27FC236}">
                <a16:creationId xmlns:a16="http://schemas.microsoft.com/office/drawing/2014/main" id="{787783E1-2C3A-0C13-8277-55E3E5A80541}"/>
              </a:ext>
            </a:extLst>
          </p:cNvPr>
          <p:cNvSpPr txBox="1"/>
          <p:nvPr/>
        </p:nvSpPr>
        <p:spPr>
          <a:xfrm>
            <a:off x="1033778" y="4798525"/>
            <a:ext cx="10124442" cy="866904"/>
          </a:xfrm>
          <a:prstGeom prst="rect">
            <a:avLst/>
          </a:prstGeom>
          <a:noFill/>
        </p:spPr>
        <p:txBody>
          <a:bodyPr wrap="square">
            <a:spAutoFit/>
          </a:bodyPr>
          <a:lstStyle/>
          <a:p>
            <a:pPr algn="ctr">
              <a:lnSpc>
                <a:spcPct val="150000"/>
              </a:lnSpc>
            </a:pPr>
            <a:r>
              <a:rPr lang="vi-VN" b="1" dirty="0">
                <a:latin typeface="Tahoma" panose="020B0604030504040204" pitchFamily="34" charset="0"/>
                <a:ea typeface="Tahoma" panose="020B0604030504040204" pitchFamily="34" charset="0"/>
                <a:cs typeface="Tahoma" panose="020B0604030504040204" pitchFamily="34" charset="0"/>
              </a:rPr>
              <a:t>Kẻ tấn công gửi quá nhiều request từ nhiều máy tính</a:t>
            </a:r>
            <a:r>
              <a:rPr lang="en-150" b="1" dirty="0">
                <a:latin typeface="Tahoma" panose="020B0604030504040204" pitchFamily="34" charset="0"/>
                <a:ea typeface="Tahoma" panose="020B0604030504040204" pitchFamily="34" charset="0"/>
                <a:cs typeface="Tahoma" panose="020B0604030504040204" pitchFamily="34" charset="0"/>
              </a:rPr>
              <a:t>,</a:t>
            </a:r>
          </a:p>
          <a:p>
            <a:pPr algn="ctr">
              <a:lnSpc>
                <a:spcPct val="150000"/>
              </a:lnSpc>
            </a:pPr>
            <a:r>
              <a:rPr lang="en-150" b="1" dirty="0" err="1">
                <a:latin typeface="Tahoma" panose="020B0604030504040204" pitchFamily="34" charset="0"/>
                <a:ea typeface="Tahoma" panose="020B0604030504040204" pitchFamily="34" charset="0"/>
                <a:cs typeface="Tahoma" panose="020B0604030504040204" pitchFamily="34" charset="0"/>
              </a:rPr>
              <a:t>mục</a:t>
            </a:r>
            <a:r>
              <a:rPr lang="en-150" b="1" dirty="0">
                <a:latin typeface="Tahoma" panose="020B0604030504040204" pitchFamily="34" charset="0"/>
                <a:ea typeface="Tahoma" panose="020B0604030504040204" pitchFamily="34" charset="0"/>
                <a:cs typeface="Tahoma" panose="020B0604030504040204" pitchFamily="34" charset="0"/>
              </a:rPr>
              <a:t> </a:t>
            </a:r>
            <a:r>
              <a:rPr lang="vi-VN" b="1" dirty="0">
                <a:latin typeface="Tahoma" panose="020B0604030504040204" pitchFamily="34" charset="0"/>
                <a:ea typeface="Tahoma" panose="020B0604030504040204" pitchFamily="34" charset="0"/>
                <a:cs typeface="Tahoma" panose="020B0604030504040204" pitchFamily="34" charset="0"/>
              </a:rPr>
              <a:t>đích</a:t>
            </a:r>
            <a:r>
              <a:rPr lang="en-150" b="1" dirty="0">
                <a:latin typeface="Tahoma" panose="020B0604030504040204" pitchFamily="34" charset="0"/>
                <a:ea typeface="Tahoma" panose="020B0604030504040204" pitchFamily="34" charset="0"/>
                <a:cs typeface="Tahoma" panose="020B0604030504040204" pitchFamily="34" charset="0"/>
              </a:rPr>
              <a:t> </a:t>
            </a:r>
            <a:r>
              <a:rPr lang="en-150" b="1" dirty="0" err="1">
                <a:latin typeface="Tahoma" panose="020B0604030504040204" pitchFamily="34" charset="0"/>
                <a:ea typeface="Tahoma" panose="020B0604030504040204" pitchFamily="34" charset="0"/>
                <a:cs typeface="Tahoma" panose="020B0604030504040204" pitchFamily="34" charset="0"/>
              </a:rPr>
              <a:t>là</a:t>
            </a:r>
            <a:r>
              <a:rPr lang="en-150" b="1" dirty="0">
                <a:latin typeface="Tahoma" panose="020B0604030504040204" pitchFamily="34" charset="0"/>
                <a:ea typeface="Tahoma" panose="020B0604030504040204" pitchFamily="34" charset="0"/>
                <a:cs typeface="Tahoma" panose="020B0604030504040204" pitchFamily="34" charset="0"/>
              </a:rPr>
              <a:t> l</a:t>
            </a:r>
            <a:r>
              <a:rPr lang="vi-VN" b="1" dirty="0">
                <a:latin typeface="Tahoma" panose="020B0604030504040204" pitchFamily="34" charset="0"/>
                <a:ea typeface="Tahoma" panose="020B0604030504040204" pitchFamily="34" charset="0"/>
                <a:cs typeface="Tahoma" panose="020B0604030504040204" pitchFamily="34" charset="0"/>
              </a:rPr>
              <a:t>àm quá tải server target</a:t>
            </a:r>
            <a:endParaRPr lang="en-US" b="1" dirty="0">
              <a:latin typeface="Tahoma" panose="020B0604030504040204" pitchFamily="34" charset="0"/>
              <a:ea typeface="Tahoma" panose="020B0604030504040204" pitchFamily="34" charset="0"/>
              <a:cs typeface="Tahoma" panose="020B0604030504040204" pitchFamily="34" charset="0"/>
            </a:endParaRPr>
          </a:p>
        </p:txBody>
      </p:sp>
    </p:spTree>
    <p:custDataLst>
      <p:tags r:id="rId1"/>
    </p:custDataLst>
    <p:extLst>
      <p:ext uri="{BB962C8B-B14F-4D97-AF65-F5344CB8AC3E}">
        <p14:creationId xmlns:p14="http://schemas.microsoft.com/office/powerpoint/2010/main" val="16978113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A2154-6B13-468E-9490-9A654F4E6C16}"/>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A80D05DC-24CF-9424-B650-52F2F2999433}"/>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DDOS Ở THẾ GIỚI THỰC</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1030" name="Picture 6" descr="DDoS attacks by year">
            <a:extLst>
              <a:ext uri="{FF2B5EF4-FFF2-40B4-BE49-F238E27FC236}">
                <a16:creationId xmlns:a16="http://schemas.microsoft.com/office/drawing/2014/main" id="{F32B6E59-9DA4-8591-6674-08853EAC6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618649"/>
            <a:ext cx="6096001" cy="39301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2" name="Picture 8" descr="DDoS attacks by month">
            <a:extLst>
              <a:ext uri="{FF2B5EF4-FFF2-40B4-BE49-F238E27FC236}">
                <a16:creationId xmlns:a16="http://schemas.microsoft.com/office/drawing/2014/main" id="{EA1E1A7B-978B-8771-03A1-B0BC39D6F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1618649"/>
            <a:ext cx="6096001" cy="39301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32735558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ISLIDE.DIAGRAM" val="#949890;"/>
</p:tagLst>
</file>

<file path=ppt/tags/tag11.xml><?xml version="1.0" encoding="utf-8"?>
<p:tagLst xmlns:a="http://schemas.openxmlformats.org/drawingml/2006/main" xmlns:r="http://schemas.openxmlformats.org/officeDocument/2006/relationships" xmlns:p="http://schemas.openxmlformats.org/presentationml/2006/main">
  <p:tag name="ISLIDE.DIAGRAM" val="#949890;"/>
</p:tagLst>
</file>

<file path=ppt/tags/tag12.xml><?xml version="1.0" encoding="utf-8"?>
<p:tagLst xmlns:a="http://schemas.openxmlformats.org/drawingml/2006/main" xmlns:r="http://schemas.openxmlformats.org/officeDocument/2006/relationships" xmlns:p="http://schemas.openxmlformats.org/presentationml/2006/main">
  <p:tag name="ISLIDE.DIAGRAM" val="#949890;"/>
</p:tagLst>
</file>

<file path=ppt/tags/tag13.xml><?xml version="1.0" encoding="utf-8"?>
<p:tagLst xmlns:a="http://schemas.openxmlformats.org/drawingml/2006/main" xmlns:r="http://schemas.openxmlformats.org/officeDocument/2006/relationships" xmlns:p="http://schemas.openxmlformats.org/presentationml/2006/main">
  <p:tag name="ISLIDE.DIAGRAM" val="#949890;"/>
</p:tagLst>
</file>

<file path=ppt/tags/tag14.xml><?xml version="1.0" encoding="utf-8"?>
<p:tagLst xmlns:a="http://schemas.openxmlformats.org/drawingml/2006/main" xmlns:r="http://schemas.openxmlformats.org/officeDocument/2006/relationships" xmlns:p="http://schemas.openxmlformats.org/presentationml/2006/main">
  <p:tag name="ISLIDE.DIAGRAM" val="#949890;"/>
</p:tagLst>
</file>

<file path=ppt/tags/tag15.xml><?xml version="1.0" encoding="utf-8"?>
<p:tagLst xmlns:a="http://schemas.openxmlformats.org/drawingml/2006/main" xmlns:r="http://schemas.openxmlformats.org/officeDocument/2006/relationships" xmlns:p="http://schemas.openxmlformats.org/presentationml/2006/main">
  <p:tag name="ISLIDE.DIAGRAM" val="#914594;"/>
</p:tagLst>
</file>

<file path=ppt/tags/tag16.xml><?xml version="1.0" encoding="utf-8"?>
<p:tagLst xmlns:a="http://schemas.openxmlformats.org/drawingml/2006/main" xmlns:r="http://schemas.openxmlformats.org/officeDocument/2006/relationships" xmlns:p="http://schemas.openxmlformats.org/presentationml/2006/main">
  <p:tag name="ISLIDE.DIAGRAM" val="#914594;"/>
</p:tagLst>
</file>

<file path=ppt/tags/tag17.xml><?xml version="1.0" encoding="utf-8"?>
<p:tagLst xmlns:a="http://schemas.openxmlformats.org/drawingml/2006/main" xmlns:r="http://schemas.openxmlformats.org/officeDocument/2006/relationships" xmlns:p="http://schemas.openxmlformats.org/presentationml/2006/main">
  <p:tag name="ISLIDE.DIAGRAM" val="#949890;"/>
</p:tagLst>
</file>

<file path=ppt/tags/tag18.xml><?xml version="1.0" encoding="utf-8"?>
<p:tagLst xmlns:a="http://schemas.openxmlformats.org/drawingml/2006/main" xmlns:r="http://schemas.openxmlformats.org/officeDocument/2006/relationships" xmlns:p="http://schemas.openxmlformats.org/presentationml/2006/main">
  <p:tag name="ISLIDE.DIAGRAM" val="#949890;"/>
</p:tagLst>
</file>

<file path=ppt/tags/tag19.xml><?xml version="1.0" encoding="utf-8"?>
<p:tagLst xmlns:a="http://schemas.openxmlformats.org/drawingml/2006/main" xmlns:r="http://schemas.openxmlformats.org/officeDocument/2006/relationships" xmlns:p="http://schemas.openxmlformats.org/presentationml/2006/main">
  <p:tag name="ISLIDE.DIAGRAM" val="#949890;"/>
</p:tagLst>
</file>

<file path=ppt/tags/tag2.xml><?xml version="1.0" encoding="utf-8"?>
<p:tagLst xmlns:a="http://schemas.openxmlformats.org/drawingml/2006/main" xmlns:r="http://schemas.openxmlformats.org/officeDocument/2006/relationships" xmlns:p="http://schemas.openxmlformats.org/presentationml/2006/main">
  <p:tag name="ISLIDE.ICON" val="#107322;"/>
</p:tagLst>
</file>

<file path=ppt/tags/tag20.xml><?xml version="1.0" encoding="utf-8"?>
<p:tagLst xmlns:a="http://schemas.openxmlformats.org/drawingml/2006/main" xmlns:r="http://schemas.openxmlformats.org/officeDocument/2006/relationships" xmlns:p="http://schemas.openxmlformats.org/presentationml/2006/main">
  <p:tag name="ISLIDE.DIAGRAM" val="#914594;"/>
</p:tagLst>
</file>

<file path=ppt/tags/tag21.xml><?xml version="1.0" encoding="utf-8"?>
<p:tagLst xmlns:a="http://schemas.openxmlformats.org/drawingml/2006/main" xmlns:r="http://schemas.openxmlformats.org/officeDocument/2006/relationships" xmlns:p="http://schemas.openxmlformats.org/presentationml/2006/main">
  <p:tag name="ISLIDE.DIAGRAM" val="#914594;"/>
</p:tagLst>
</file>

<file path=ppt/tags/tag22.xml><?xml version="1.0" encoding="utf-8"?>
<p:tagLst xmlns:a="http://schemas.openxmlformats.org/drawingml/2006/main" xmlns:r="http://schemas.openxmlformats.org/officeDocument/2006/relationships" xmlns:p="http://schemas.openxmlformats.org/presentationml/2006/main">
  <p:tag name="ISLIDE.DIAGRAM" val="#914594;"/>
</p:tagLst>
</file>

<file path=ppt/tags/tag23.xml><?xml version="1.0" encoding="utf-8"?>
<p:tagLst xmlns:a="http://schemas.openxmlformats.org/drawingml/2006/main" xmlns:r="http://schemas.openxmlformats.org/officeDocument/2006/relationships" xmlns:p="http://schemas.openxmlformats.org/presentationml/2006/main">
  <p:tag name="ISLIDE.DIAGRAM" val="#914594;"/>
</p:tagLst>
</file>

<file path=ppt/tags/tag24.xml><?xml version="1.0" encoding="utf-8"?>
<p:tagLst xmlns:a="http://schemas.openxmlformats.org/drawingml/2006/main" xmlns:r="http://schemas.openxmlformats.org/officeDocument/2006/relationships" xmlns:p="http://schemas.openxmlformats.org/presentationml/2006/main">
  <p:tag name="ISLIDE.ICON" val="#107322;"/>
</p:tagLst>
</file>

<file path=ppt/tags/tag3.xml><?xml version="1.0" encoding="utf-8"?>
<p:tagLst xmlns:a="http://schemas.openxmlformats.org/drawingml/2006/main" xmlns:r="http://schemas.openxmlformats.org/officeDocument/2006/relationships" xmlns:p="http://schemas.openxmlformats.org/presentationml/2006/main">
  <p:tag name="ISLIDE.DIAGRAM" val="#914594;"/>
</p:tagLst>
</file>

<file path=ppt/tags/tag4.xml><?xml version="1.0" encoding="utf-8"?>
<p:tagLst xmlns:a="http://schemas.openxmlformats.org/drawingml/2006/main" xmlns:r="http://schemas.openxmlformats.org/officeDocument/2006/relationships" xmlns:p="http://schemas.openxmlformats.org/presentationml/2006/main">
  <p:tag name="ISLIDE.DIAGRAM" val="#914594;"/>
</p:tagLst>
</file>

<file path=ppt/tags/tag5.xml><?xml version="1.0" encoding="utf-8"?>
<p:tagLst xmlns:a="http://schemas.openxmlformats.org/drawingml/2006/main" xmlns:r="http://schemas.openxmlformats.org/officeDocument/2006/relationships" xmlns:p="http://schemas.openxmlformats.org/presentationml/2006/main">
  <p:tag name="ISLIDE.DIAGRAM" val="#949890;"/>
</p:tagLst>
</file>

<file path=ppt/tags/tag6.xml><?xml version="1.0" encoding="utf-8"?>
<p:tagLst xmlns:a="http://schemas.openxmlformats.org/drawingml/2006/main" xmlns:r="http://schemas.openxmlformats.org/officeDocument/2006/relationships" xmlns:p="http://schemas.openxmlformats.org/presentationml/2006/main">
  <p:tag name="ISLIDE.DIAGRAM" val="#949890;"/>
</p:tagLst>
</file>

<file path=ppt/tags/tag7.xml><?xml version="1.0" encoding="utf-8"?>
<p:tagLst xmlns:a="http://schemas.openxmlformats.org/drawingml/2006/main" xmlns:r="http://schemas.openxmlformats.org/officeDocument/2006/relationships" xmlns:p="http://schemas.openxmlformats.org/presentationml/2006/main">
  <p:tag name="ISLIDE.DIAGRAM" val="#949890;"/>
</p:tagLst>
</file>

<file path=ppt/tags/tag8.xml><?xml version="1.0" encoding="utf-8"?>
<p:tagLst xmlns:a="http://schemas.openxmlformats.org/drawingml/2006/main" xmlns:r="http://schemas.openxmlformats.org/officeDocument/2006/relationships" xmlns:p="http://schemas.openxmlformats.org/presentationml/2006/main">
  <p:tag name="ISLIDE.DIAGRAM" val="#949890;"/>
</p:tagLst>
</file>

<file path=ppt/tags/tag9.xml><?xml version="1.0" encoding="utf-8"?>
<p:tagLst xmlns:a="http://schemas.openxmlformats.org/drawingml/2006/main" xmlns:r="http://schemas.openxmlformats.org/officeDocument/2006/relationships" xmlns:p="http://schemas.openxmlformats.org/presentationml/2006/main">
  <p:tag name="ISLIDE.DIAGRAM" val="#949890;"/>
</p:tagLst>
</file>

<file path=ppt/theme/theme1.xml><?xml version="1.0" encoding="utf-8"?>
<a:theme xmlns:a="http://schemas.openxmlformats.org/drawingml/2006/main" name="Office Theme">
  <a:themeElements>
    <a:clrScheme name="自定义 3595">
      <a:dk1>
        <a:srgbClr val="000000"/>
      </a:dk1>
      <a:lt1>
        <a:srgbClr val="FFFFFF"/>
      </a:lt1>
      <a:dk2>
        <a:srgbClr val="778495"/>
      </a:dk2>
      <a:lt2>
        <a:srgbClr val="F0F0F0"/>
      </a:lt2>
      <a:accent1>
        <a:srgbClr val="EE9E72"/>
      </a:accent1>
      <a:accent2>
        <a:srgbClr val="FAD0AB"/>
      </a:accent2>
      <a:accent3>
        <a:srgbClr val="FAED4D"/>
      </a:accent3>
      <a:accent4>
        <a:srgbClr val="C6630B"/>
      </a:accent4>
      <a:accent5>
        <a:srgbClr val="41B958"/>
      </a:accent5>
      <a:accent6>
        <a:srgbClr val="FFFFFF"/>
      </a:accent6>
      <a:hlink>
        <a:srgbClr val="222311"/>
      </a:hlink>
      <a:folHlink>
        <a:srgbClr val="BFBFBF"/>
      </a:folHlink>
    </a:clrScheme>
    <a:fontScheme name="英文2无衬线">
      <a:majorFont>
        <a:latin typeface="Lato"/>
        <a:ea typeface="Lato"/>
        <a:cs typeface="Arial"/>
      </a:majorFont>
      <a:minorFont>
        <a:latin typeface="Lato"/>
        <a:ea typeface="Lato"/>
        <a:cs typeface="Arial"/>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38100">
          <a:solidFill>
            <a:schemeClr val="tx1">
              <a:lumMod val="65000"/>
              <a:lumOff val="35000"/>
            </a:schemeClr>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200" dirty="0">
            <a:solidFill>
              <a:schemeClr val="tx1"/>
            </a:solidFill>
            <a:latin typeface="Times New Roman" panose="02020603050405020304" pitchFamily="18" charset="0"/>
            <a:cs typeface="Times New Roman" panose="02020603050405020304" pitchFamily="18"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jc3r0vk">
      <a:majorFont>
        <a:latin typeface="Lato Regular"/>
        <a:ea typeface="Lato Regular"/>
        <a:cs typeface="Arial"/>
      </a:majorFont>
      <a:minorFont>
        <a:latin typeface="Lato Regular"/>
        <a:ea typeface="Lato Regular"/>
        <a:cs typeface="Arial"/>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4172</TotalTime>
  <Words>1262</Words>
  <Application>Microsoft Office PowerPoint</Application>
  <PresentationFormat>Widescreen</PresentationFormat>
  <Paragraphs>128</Paragraphs>
  <Slides>25</Slides>
  <Notes>11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等线</vt:lpstr>
      <vt:lpstr>Arial</vt:lpstr>
      <vt:lpstr>Lato</vt:lpstr>
      <vt:lpstr>Lato Black</vt:lpstr>
      <vt:lpstr>Noto Sans</vt:lpstr>
      <vt:lpstr>SVN-A Love Of Thunder</vt:lpstr>
      <vt:lpstr>Tahoma</vt:lpstr>
      <vt:lpstr>Times New Roman</vt:lpstr>
      <vt:lpstr>思源黑体 CN Regular</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Toàn Công</cp:lastModifiedBy>
  <cp:revision>358</cp:revision>
  <dcterms:created xsi:type="dcterms:W3CDTF">2019-07-11T04:52:53Z</dcterms:created>
  <dcterms:modified xsi:type="dcterms:W3CDTF">2025-12-17T05:36:07Z</dcterms:modified>
</cp:coreProperties>
</file>